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7772400" cy="10058400"/>
  <p:notesSz cx="7772400" cy="100584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85A817-B352-4255-8882-9A96E317A0B6}" v="4" dt="2025-12-12T00:26:26.38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476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microsoft.com/office/2015/10/relationships/revisionInfo" Target="revisionInfo.xml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1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74281" y="12"/>
              <a:ext cx="7298690" cy="2439670"/>
            </a:xfrm>
            <a:custGeom>
              <a:avLst/>
              <a:gdLst/>
              <a:ahLst/>
              <a:cxnLst/>
              <a:rect l="l" t="t" r="r" b="b"/>
              <a:pathLst>
                <a:path w="7298690" h="2439670">
                  <a:moveTo>
                    <a:pt x="302120" y="2288438"/>
                  </a:moveTo>
                  <a:lnTo>
                    <a:pt x="294411" y="2240711"/>
                  </a:lnTo>
                  <a:lnTo>
                    <a:pt x="281038" y="2214880"/>
                  </a:lnTo>
                  <a:lnTo>
                    <a:pt x="281038" y="2288438"/>
                  </a:lnTo>
                  <a:lnTo>
                    <a:pt x="270814" y="2339009"/>
                  </a:lnTo>
                  <a:lnTo>
                    <a:pt x="242951" y="2380323"/>
                  </a:lnTo>
                  <a:lnTo>
                    <a:pt x="201625" y="2408199"/>
                  </a:lnTo>
                  <a:lnTo>
                    <a:pt x="151053" y="2418410"/>
                  </a:lnTo>
                  <a:lnTo>
                    <a:pt x="100482" y="2408199"/>
                  </a:lnTo>
                  <a:lnTo>
                    <a:pt x="59169" y="2380323"/>
                  </a:lnTo>
                  <a:lnTo>
                    <a:pt x="31292" y="2339009"/>
                  </a:lnTo>
                  <a:lnTo>
                    <a:pt x="21069" y="2288438"/>
                  </a:lnTo>
                  <a:lnTo>
                    <a:pt x="31292" y="2237854"/>
                  </a:lnTo>
                  <a:lnTo>
                    <a:pt x="59169" y="2196541"/>
                  </a:lnTo>
                  <a:lnTo>
                    <a:pt x="100482" y="2168677"/>
                  </a:lnTo>
                  <a:lnTo>
                    <a:pt x="151053" y="2158454"/>
                  </a:lnTo>
                  <a:lnTo>
                    <a:pt x="201625" y="2168677"/>
                  </a:lnTo>
                  <a:lnTo>
                    <a:pt x="242951" y="2196541"/>
                  </a:lnTo>
                  <a:lnTo>
                    <a:pt x="270814" y="2237854"/>
                  </a:lnTo>
                  <a:lnTo>
                    <a:pt x="281038" y="2288438"/>
                  </a:lnTo>
                  <a:lnTo>
                    <a:pt x="281038" y="2214880"/>
                  </a:lnTo>
                  <a:lnTo>
                    <a:pt x="272948" y="2199246"/>
                  </a:lnTo>
                  <a:lnTo>
                    <a:pt x="240245" y="2166531"/>
                  </a:lnTo>
                  <a:lnTo>
                    <a:pt x="224624" y="2158454"/>
                  </a:lnTo>
                  <a:lnTo>
                    <a:pt x="198780" y="2145080"/>
                  </a:lnTo>
                  <a:lnTo>
                    <a:pt x="151053" y="2137372"/>
                  </a:lnTo>
                  <a:lnTo>
                    <a:pt x="103327" y="2145080"/>
                  </a:lnTo>
                  <a:lnTo>
                    <a:pt x="61861" y="2166531"/>
                  </a:lnTo>
                  <a:lnTo>
                    <a:pt x="29159" y="2199246"/>
                  </a:lnTo>
                  <a:lnTo>
                    <a:pt x="7696" y="2240711"/>
                  </a:lnTo>
                  <a:lnTo>
                    <a:pt x="0" y="2288438"/>
                  </a:lnTo>
                  <a:lnTo>
                    <a:pt x="7696" y="2336152"/>
                  </a:lnTo>
                  <a:lnTo>
                    <a:pt x="29159" y="2377617"/>
                  </a:lnTo>
                  <a:lnTo>
                    <a:pt x="61861" y="2410333"/>
                  </a:lnTo>
                  <a:lnTo>
                    <a:pt x="103327" y="2431783"/>
                  </a:lnTo>
                  <a:lnTo>
                    <a:pt x="151053" y="2439492"/>
                  </a:lnTo>
                  <a:lnTo>
                    <a:pt x="198780" y="2431783"/>
                  </a:lnTo>
                  <a:lnTo>
                    <a:pt x="224624" y="2418410"/>
                  </a:lnTo>
                  <a:lnTo>
                    <a:pt x="240245" y="2410333"/>
                  </a:lnTo>
                  <a:lnTo>
                    <a:pt x="272948" y="2377617"/>
                  </a:lnTo>
                  <a:lnTo>
                    <a:pt x="294411" y="2336152"/>
                  </a:lnTo>
                  <a:lnTo>
                    <a:pt x="302120" y="2288438"/>
                  </a:lnTo>
                  <a:close/>
                </a:path>
                <a:path w="7298690" h="2439670">
                  <a:moveTo>
                    <a:pt x="7298106" y="0"/>
                  </a:moveTo>
                  <a:lnTo>
                    <a:pt x="3668471" y="0"/>
                  </a:lnTo>
                  <a:lnTo>
                    <a:pt x="3668471" y="254"/>
                  </a:lnTo>
                  <a:lnTo>
                    <a:pt x="3666985" y="50139"/>
                  </a:lnTo>
                  <a:lnTo>
                    <a:pt x="3665867" y="100406"/>
                  </a:lnTo>
                  <a:lnTo>
                    <a:pt x="3665207" y="150964"/>
                  </a:lnTo>
                  <a:lnTo>
                    <a:pt x="3665080" y="201676"/>
                  </a:lnTo>
                  <a:lnTo>
                    <a:pt x="3665550" y="252463"/>
                  </a:lnTo>
                  <a:lnTo>
                    <a:pt x="3666706" y="303187"/>
                  </a:lnTo>
                  <a:lnTo>
                    <a:pt x="3668623" y="353745"/>
                  </a:lnTo>
                  <a:lnTo>
                    <a:pt x="3671379" y="404025"/>
                  </a:lnTo>
                  <a:lnTo>
                    <a:pt x="3675037" y="453923"/>
                  </a:lnTo>
                  <a:lnTo>
                    <a:pt x="3679698" y="503326"/>
                  </a:lnTo>
                  <a:lnTo>
                    <a:pt x="3685413" y="552119"/>
                  </a:lnTo>
                  <a:lnTo>
                    <a:pt x="3692283" y="600189"/>
                  </a:lnTo>
                  <a:lnTo>
                    <a:pt x="3700361" y="647433"/>
                  </a:lnTo>
                  <a:lnTo>
                    <a:pt x="3709746" y="693737"/>
                  </a:lnTo>
                  <a:lnTo>
                    <a:pt x="3720503" y="739000"/>
                  </a:lnTo>
                  <a:lnTo>
                    <a:pt x="3732707" y="783094"/>
                  </a:lnTo>
                  <a:lnTo>
                    <a:pt x="3746449" y="825906"/>
                  </a:lnTo>
                  <a:lnTo>
                    <a:pt x="3761790" y="867346"/>
                  </a:lnTo>
                  <a:lnTo>
                    <a:pt x="3778808" y="907275"/>
                  </a:lnTo>
                  <a:lnTo>
                    <a:pt x="3797592" y="945616"/>
                  </a:lnTo>
                  <a:lnTo>
                    <a:pt x="3818204" y="982230"/>
                  </a:lnTo>
                  <a:lnTo>
                    <a:pt x="3840734" y="1017016"/>
                  </a:lnTo>
                  <a:lnTo>
                    <a:pt x="3865257" y="1049870"/>
                  </a:lnTo>
                  <a:lnTo>
                    <a:pt x="3891838" y="1080668"/>
                  </a:lnTo>
                  <a:lnTo>
                    <a:pt x="3920566" y="1109319"/>
                  </a:lnTo>
                  <a:lnTo>
                    <a:pt x="3951516" y="1135684"/>
                  </a:lnTo>
                  <a:lnTo>
                    <a:pt x="3984764" y="1159675"/>
                  </a:lnTo>
                  <a:lnTo>
                    <a:pt x="4020375" y="1181176"/>
                  </a:lnTo>
                  <a:lnTo>
                    <a:pt x="4427715" y="1284478"/>
                  </a:lnTo>
                  <a:lnTo>
                    <a:pt x="4995697" y="1328889"/>
                  </a:lnTo>
                  <a:lnTo>
                    <a:pt x="5500560" y="1338122"/>
                  </a:lnTo>
                  <a:lnTo>
                    <a:pt x="5875477" y="1333284"/>
                  </a:lnTo>
                  <a:lnTo>
                    <a:pt x="7206437" y="1338313"/>
                  </a:lnTo>
                  <a:lnTo>
                    <a:pt x="7244562" y="1333284"/>
                  </a:lnTo>
                  <a:lnTo>
                    <a:pt x="7259688" y="1331290"/>
                  </a:lnTo>
                  <a:lnTo>
                    <a:pt x="7298106" y="1324165"/>
                  </a:lnTo>
                  <a:lnTo>
                    <a:pt x="72981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4805" y="2179534"/>
              <a:ext cx="71286" cy="16965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74980" y="1564626"/>
              <a:ext cx="302260" cy="1500505"/>
            </a:xfrm>
            <a:custGeom>
              <a:avLst/>
              <a:gdLst/>
              <a:ahLst/>
              <a:cxnLst/>
              <a:rect l="l" t="t" r="r" b="b"/>
              <a:pathLst>
                <a:path w="302259" h="1500505">
                  <a:moveTo>
                    <a:pt x="86982" y="247116"/>
                  </a:moveTo>
                  <a:lnTo>
                    <a:pt x="85242" y="245389"/>
                  </a:lnTo>
                  <a:lnTo>
                    <a:pt x="54571" y="245389"/>
                  </a:lnTo>
                  <a:lnTo>
                    <a:pt x="52844" y="247116"/>
                  </a:lnTo>
                  <a:lnTo>
                    <a:pt x="52844" y="277787"/>
                  </a:lnTo>
                  <a:lnTo>
                    <a:pt x="54571" y="279527"/>
                  </a:lnTo>
                  <a:lnTo>
                    <a:pt x="83121" y="279527"/>
                  </a:lnTo>
                  <a:lnTo>
                    <a:pt x="85242" y="279527"/>
                  </a:lnTo>
                  <a:lnTo>
                    <a:pt x="86944" y="277787"/>
                  </a:lnTo>
                  <a:lnTo>
                    <a:pt x="86982" y="275704"/>
                  </a:lnTo>
                  <a:lnTo>
                    <a:pt x="86982" y="247116"/>
                  </a:lnTo>
                  <a:close/>
                </a:path>
                <a:path w="302259" h="1500505">
                  <a:moveTo>
                    <a:pt x="86982" y="192900"/>
                  </a:moveTo>
                  <a:lnTo>
                    <a:pt x="85242" y="191160"/>
                  </a:lnTo>
                  <a:lnTo>
                    <a:pt x="54571" y="191160"/>
                  </a:lnTo>
                  <a:lnTo>
                    <a:pt x="52844" y="192900"/>
                  </a:lnTo>
                  <a:lnTo>
                    <a:pt x="52844" y="223570"/>
                  </a:lnTo>
                  <a:lnTo>
                    <a:pt x="54571" y="225298"/>
                  </a:lnTo>
                  <a:lnTo>
                    <a:pt x="83121" y="225298"/>
                  </a:lnTo>
                  <a:lnTo>
                    <a:pt x="85242" y="225298"/>
                  </a:lnTo>
                  <a:lnTo>
                    <a:pt x="86944" y="223608"/>
                  </a:lnTo>
                  <a:lnTo>
                    <a:pt x="86982" y="221449"/>
                  </a:lnTo>
                  <a:lnTo>
                    <a:pt x="86982" y="192900"/>
                  </a:lnTo>
                  <a:close/>
                </a:path>
                <a:path w="302259" h="1500505">
                  <a:moveTo>
                    <a:pt x="86982" y="138722"/>
                  </a:moveTo>
                  <a:lnTo>
                    <a:pt x="85242" y="136982"/>
                  </a:lnTo>
                  <a:lnTo>
                    <a:pt x="54571" y="136982"/>
                  </a:lnTo>
                  <a:lnTo>
                    <a:pt x="52844" y="138722"/>
                  </a:lnTo>
                  <a:lnTo>
                    <a:pt x="52844" y="169392"/>
                  </a:lnTo>
                  <a:lnTo>
                    <a:pt x="54571" y="171119"/>
                  </a:lnTo>
                  <a:lnTo>
                    <a:pt x="83121" y="171119"/>
                  </a:lnTo>
                  <a:lnTo>
                    <a:pt x="85242" y="171119"/>
                  </a:lnTo>
                  <a:lnTo>
                    <a:pt x="86944" y="169392"/>
                  </a:lnTo>
                  <a:lnTo>
                    <a:pt x="86982" y="167271"/>
                  </a:lnTo>
                  <a:lnTo>
                    <a:pt x="86982" y="138722"/>
                  </a:lnTo>
                  <a:close/>
                </a:path>
                <a:path w="302259" h="1500505">
                  <a:moveTo>
                    <a:pt x="141160" y="247116"/>
                  </a:moveTo>
                  <a:lnTo>
                    <a:pt x="139420" y="245389"/>
                  </a:lnTo>
                  <a:lnTo>
                    <a:pt x="108750" y="245389"/>
                  </a:lnTo>
                  <a:lnTo>
                    <a:pt x="107022" y="247116"/>
                  </a:lnTo>
                  <a:lnTo>
                    <a:pt x="107022" y="277787"/>
                  </a:lnTo>
                  <a:lnTo>
                    <a:pt x="108750" y="279527"/>
                  </a:lnTo>
                  <a:lnTo>
                    <a:pt x="137299" y="279527"/>
                  </a:lnTo>
                  <a:lnTo>
                    <a:pt x="139420" y="279527"/>
                  </a:lnTo>
                  <a:lnTo>
                    <a:pt x="141160" y="277787"/>
                  </a:lnTo>
                  <a:lnTo>
                    <a:pt x="141160" y="247116"/>
                  </a:lnTo>
                  <a:close/>
                </a:path>
                <a:path w="302259" h="1500505">
                  <a:moveTo>
                    <a:pt x="141160" y="192900"/>
                  </a:moveTo>
                  <a:lnTo>
                    <a:pt x="139420" y="191160"/>
                  </a:lnTo>
                  <a:lnTo>
                    <a:pt x="108750" y="191160"/>
                  </a:lnTo>
                  <a:lnTo>
                    <a:pt x="107022" y="192900"/>
                  </a:lnTo>
                  <a:lnTo>
                    <a:pt x="107022" y="223570"/>
                  </a:lnTo>
                  <a:lnTo>
                    <a:pt x="108750" y="225298"/>
                  </a:lnTo>
                  <a:lnTo>
                    <a:pt x="137299" y="225298"/>
                  </a:lnTo>
                  <a:lnTo>
                    <a:pt x="139420" y="225298"/>
                  </a:lnTo>
                  <a:lnTo>
                    <a:pt x="141160" y="223608"/>
                  </a:lnTo>
                  <a:lnTo>
                    <a:pt x="141160" y="192900"/>
                  </a:lnTo>
                  <a:close/>
                </a:path>
                <a:path w="302259" h="1500505">
                  <a:moveTo>
                    <a:pt x="141160" y="138722"/>
                  </a:moveTo>
                  <a:lnTo>
                    <a:pt x="139420" y="136982"/>
                  </a:lnTo>
                  <a:lnTo>
                    <a:pt x="108750" y="136982"/>
                  </a:lnTo>
                  <a:lnTo>
                    <a:pt x="107022" y="138722"/>
                  </a:lnTo>
                  <a:lnTo>
                    <a:pt x="107022" y="169392"/>
                  </a:lnTo>
                  <a:lnTo>
                    <a:pt x="108750" y="171119"/>
                  </a:lnTo>
                  <a:lnTo>
                    <a:pt x="137299" y="171119"/>
                  </a:lnTo>
                  <a:lnTo>
                    <a:pt x="139420" y="171119"/>
                  </a:lnTo>
                  <a:lnTo>
                    <a:pt x="141160" y="169392"/>
                  </a:lnTo>
                  <a:lnTo>
                    <a:pt x="141160" y="138722"/>
                  </a:lnTo>
                  <a:close/>
                </a:path>
                <a:path w="302259" h="1500505">
                  <a:moveTo>
                    <a:pt x="195376" y="247116"/>
                  </a:moveTo>
                  <a:lnTo>
                    <a:pt x="193649" y="245389"/>
                  </a:lnTo>
                  <a:lnTo>
                    <a:pt x="162966" y="245389"/>
                  </a:lnTo>
                  <a:lnTo>
                    <a:pt x="161239" y="247116"/>
                  </a:lnTo>
                  <a:lnTo>
                    <a:pt x="161239" y="277787"/>
                  </a:lnTo>
                  <a:lnTo>
                    <a:pt x="162966" y="279527"/>
                  </a:lnTo>
                  <a:lnTo>
                    <a:pt x="191516" y="279527"/>
                  </a:lnTo>
                  <a:lnTo>
                    <a:pt x="193649" y="279527"/>
                  </a:lnTo>
                  <a:lnTo>
                    <a:pt x="195338" y="277787"/>
                  </a:lnTo>
                  <a:lnTo>
                    <a:pt x="195376" y="275704"/>
                  </a:lnTo>
                  <a:lnTo>
                    <a:pt x="195376" y="247116"/>
                  </a:lnTo>
                  <a:close/>
                </a:path>
                <a:path w="302259" h="1500505">
                  <a:moveTo>
                    <a:pt x="195376" y="192900"/>
                  </a:moveTo>
                  <a:lnTo>
                    <a:pt x="193649" y="191160"/>
                  </a:lnTo>
                  <a:lnTo>
                    <a:pt x="162966" y="191160"/>
                  </a:lnTo>
                  <a:lnTo>
                    <a:pt x="161239" y="192900"/>
                  </a:lnTo>
                  <a:lnTo>
                    <a:pt x="161239" y="223570"/>
                  </a:lnTo>
                  <a:lnTo>
                    <a:pt x="162966" y="225298"/>
                  </a:lnTo>
                  <a:lnTo>
                    <a:pt x="191516" y="225298"/>
                  </a:lnTo>
                  <a:lnTo>
                    <a:pt x="193649" y="225298"/>
                  </a:lnTo>
                  <a:lnTo>
                    <a:pt x="195338" y="223608"/>
                  </a:lnTo>
                  <a:lnTo>
                    <a:pt x="195376" y="221449"/>
                  </a:lnTo>
                  <a:lnTo>
                    <a:pt x="195376" y="192900"/>
                  </a:lnTo>
                  <a:close/>
                </a:path>
                <a:path w="302259" h="1500505">
                  <a:moveTo>
                    <a:pt x="195376" y="138722"/>
                  </a:moveTo>
                  <a:lnTo>
                    <a:pt x="193649" y="136982"/>
                  </a:lnTo>
                  <a:lnTo>
                    <a:pt x="162966" y="136982"/>
                  </a:lnTo>
                  <a:lnTo>
                    <a:pt x="161239" y="138722"/>
                  </a:lnTo>
                  <a:lnTo>
                    <a:pt x="161239" y="169392"/>
                  </a:lnTo>
                  <a:lnTo>
                    <a:pt x="162966" y="171119"/>
                  </a:lnTo>
                  <a:lnTo>
                    <a:pt x="191516" y="171119"/>
                  </a:lnTo>
                  <a:lnTo>
                    <a:pt x="193649" y="171119"/>
                  </a:lnTo>
                  <a:lnTo>
                    <a:pt x="195338" y="169392"/>
                  </a:lnTo>
                  <a:lnTo>
                    <a:pt x="195376" y="167271"/>
                  </a:lnTo>
                  <a:lnTo>
                    <a:pt x="195376" y="138722"/>
                  </a:lnTo>
                  <a:close/>
                </a:path>
                <a:path w="302259" h="1500505">
                  <a:moveTo>
                    <a:pt x="249593" y="192900"/>
                  </a:moveTo>
                  <a:lnTo>
                    <a:pt x="247865" y="191160"/>
                  </a:lnTo>
                  <a:lnTo>
                    <a:pt x="217195" y="191160"/>
                  </a:lnTo>
                  <a:lnTo>
                    <a:pt x="215455" y="192900"/>
                  </a:lnTo>
                  <a:lnTo>
                    <a:pt x="215455" y="223570"/>
                  </a:lnTo>
                  <a:lnTo>
                    <a:pt x="217195" y="225298"/>
                  </a:lnTo>
                  <a:lnTo>
                    <a:pt x="245732" y="225298"/>
                  </a:lnTo>
                  <a:lnTo>
                    <a:pt x="247827" y="225298"/>
                  </a:lnTo>
                  <a:lnTo>
                    <a:pt x="249555" y="223608"/>
                  </a:lnTo>
                  <a:lnTo>
                    <a:pt x="249593" y="221449"/>
                  </a:lnTo>
                  <a:lnTo>
                    <a:pt x="249593" y="192900"/>
                  </a:lnTo>
                  <a:close/>
                </a:path>
                <a:path w="302259" h="1500505">
                  <a:moveTo>
                    <a:pt x="249593" y="138722"/>
                  </a:moveTo>
                  <a:lnTo>
                    <a:pt x="247865" y="136982"/>
                  </a:lnTo>
                  <a:lnTo>
                    <a:pt x="217195" y="136982"/>
                  </a:lnTo>
                  <a:lnTo>
                    <a:pt x="215455" y="138722"/>
                  </a:lnTo>
                  <a:lnTo>
                    <a:pt x="215455" y="169392"/>
                  </a:lnTo>
                  <a:lnTo>
                    <a:pt x="217195" y="171119"/>
                  </a:lnTo>
                  <a:lnTo>
                    <a:pt x="245732" y="171119"/>
                  </a:lnTo>
                  <a:lnTo>
                    <a:pt x="247827" y="171119"/>
                  </a:lnTo>
                  <a:lnTo>
                    <a:pt x="249555" y="169392"/>
                  </a:lnTo>
                  <a:lnTo>
                    <a:pt x="249593" y="167271"/>
                  </a:lnTo>
                  <a:lnTo>
                    <a:pt x="249593" y="138722"/>
                  </a:lnTo>
                  <a:close/>
                </a:path>
                <a:path w="302259" h="1500505">
                  <a:moveTo>
                    <a:pt x="279501" y="1261516"/>
                  </a:moveTo>
                  <a:lnTo>
                    <a:pt x="269405" y="1211529"/>
                  </a:lnTo>
                  <a:lnTo>
                    <a:pt x="259930" y="1197470"/>
                  </a:lnTo>
                  <a:lnTo>
                    <a:pt x="241871" y="1170698"/>
                  </a:lnTo>
                  <a:lnTo>
                    <a:pt x="208635" y="1148283"/>
                  </a:lnTo>
                  <a:lnTo>
                    <a:pt x="208635" y="1255052"/>
                  </a:lnTo>
                  <a:lnTo>
                    <a:pt x="204114" y="1277467"/>
                  </a:lnTo>
                  <a:lnTo>
                    <a:pt x="191770" y="1295768"/>
                  </a:lnTo>
                  <a:lnTo>
                    <a:pt x="173469" y="1308112"/>
                  </a:lnTo>
                  <a:lnTo>
                    <a:pt x="151053" y="1312633"/>
                  </a:lnTo>
                  <a:lnTo>
                    <a:pt x="128638" y="1308112"/>
                  </a:lnTo>
                  <a:lnTo>
                    <a:pt x="110337" y="1295768"/>
                  </a:lnTo>
                  <a:lnTo>
                    <a:pt x="97993" y="1277467"/>
                  </a:lnTo>
                  <a:lnTo>
                    <a:pt x="93472" y="1255052"/>
                  </a:lnTo>
                  <a:lnTo>
                    <a:pt x="98005" y="1232636"/>
                  </a:lnTo>
                  <a:lnTo>
                    <a:pt x="110337" y="1214335"/>
                  </a:lnTo>
                  <a:lnTo>
                    <a:pt x="128638" y="1201991"/>
                  </a:lnTo>
                  <a:lnTo>
                    <a:pt x="151053" y="1197470"/>
                  </a:lnTo>
                  <a:lnTo>
                    <a:pt x="173469" y="1201991"/>
                  </a:lnTo>
                  <a:lnTo>
                    <a:pt x="191770" y="1214335"/>
                  </a:lnTo>
                  <a:lnTo>
                    <a:pt x="204114" y="1232636"/>
                  </a:lnTo>
                  <a:lnTo>
                    <a:pt x="208635" y="1255052"/>
                  </a:lnTo>
                  <a:lnTo>
                    <a:pt x="208635" y="1148283"/>
                  </a:lnTo>
                  <a:lnTo>
                    <a:pt x="201053" y="1143165"/>
                  </a:lnTo>
                  <a:lnTo>
                    <a:pt x="151053" y="1133081"/>
                  </a:lnTo>
                  <a:lnTo>
                    <a:pt x="101066" y="1143165"/>
                  </a:lnTo>
                  <a:lnTo>
                    <a:pt x="60236" y="1170698"/>
                  </a:lnTo>
                  <a:lnTo>
                    <a:pt x="32702" y="1211529"/>
                  </a:lnTo>
                  <a:lnTo>
                    <a:pt x="22618" y="1261516"/>
                  </a:lnTo>
                  <a:lnTo>
                    <a:pt x="23926" y="1279944"/>
                  </a:lnTo>
                  <a:lnTo>
                    <a:pt x="42151" y="1329626"/>
                  </a:lnTo>
                  <a:lnTo>
                    <a:pt x="85471" y="1400759"/>
                  </a:lnTo>
                  <a:lnTo>
                    <a:pt x="135305" y="1481759"/>
                  </a:lnTo>
                  <a:lnTo>
                    <a:pt x="151434" y="1500505"/>
                  </a:lnTo>
                  <a:lnTo>
                    <a:pt x="158127" y="1495577"/>
                  </a:lnTo>
                  <a:lnTo>
                    <a:pt x="217043" y="1400759"/>
                  </a:lnTo>
                  <a:lnTo>
                    <a:pt x="260464" y="1328826"/>
                  </a:lnTo>
                  <a:lnTo>
                    <a:pt x="268846" y="1312633"/>
                  </a:lnTo>
                  <a:lnTo>
                    <a:pt x="274510" y="1297089"/>
                  </a:lnTo>
                  <a:lnTo>
                    <a:pt x="278218" y="1279690"/>
                  </a:lnTo>
                  <a:lnTo>
                    <a:pt x="279501" y="1261516"/>
                  </a:lnTo>
                  <a:close/>
                </a:path>
                <a:path w="302259" h="1500505">
                  <a:moveTo>
                    <a:pt x="302082" y="86042"/>
                  </a:moveTo>
                  <a:lnTo>
                    <a:pt x="300951" y="80441"/>
                  </a:lnTo>
                  <a:lnTo>
                    <a:pt x="297815" y="64795"/>
                  </a:lnTo>
                  <a:lnTo>
                    <a:pt x="286131" y="47459"/>
                  </a:lnTo>
                  <a:lnTo>
                    <a:pt x="283019" y="45364"/>
                  </a:lnTo>
                  <a:lnTo>
                    <a:pt x="283019" y="116116"/>
                  </a:lnTo>
                  <a:lnTo>
                    <a:pt x="283019" y="261416"/>
                  </a:lnTo>
                  <a:lnTo>
                    <a:pt x="280238" y="275183"/>
                  </a:lnTo>
                  <a:lnTo>
                    <a:pt x="272643" y="286448"/>
                  </a:lnTo>
                  <a:lnTo>
                    <a:pt x="261366" y="294055"/>
                  </a:lnTo>
                  <a:lnTo>
                    <a:pt x="247586" y="296849"/>
                  </a:lnTo>
                  <a:lnTo>
                    <a:pt x="54533" y="296849"/>
                  </a:lnTo>
                  <a:lnTo>
                    <a:pt x="40741" y="294055"/>
                  </a:lnTo>
                  <a:lnTo>
                    <a:pt x="29476" y="286448"/>
                  </a:lnTo>
                  <a:lnTo>
                    <a:pt x="21882" y="275183"/>
                  </a:lnTo>
                  <a:lnTo>
                    <a:pt x="19100" y="261416"/>
                  </a:lnTo>
                  <a:lnTo>
                    <a:pt x="19100" y="116116"/>
                  </a:lnTo>
                  <a:lnTo>
                    <a:pt x="283019" y="116116"/>
                  </a:lnTo>
                  <a:lnTo>
                    <a:pt x="283019" y="45364"/>
                  </a:lnTo>
                  <a:lnTo>
                    <a:pt x="278472" y="42291"/>
                  </a:lnTo>
                  <a:lnTo>
                    <a:pt x="277368" y="41541"/>
                  </a:lnTo>
                  <a:lnTo>
                    <a:pt x="268782" y="35750"/>
                  </a:lnTo>
                  <a:lnTo>
                    <a:pt x="247548" y="31457"/>
                  </a:lnTo>
                  <a:lnTo>
                    <a:pt x="243065" y="31457"/>
                  </a:lnTo>
                  <a:lnTo>
                    <a:pt x="243065" y="52451"/>
                  </a:lnTo>
                  <a:lnTo>
                    <a:pt x="243065" y="59969"/>
                  </a:lnTo>
                  <a:lnTo>
                    <a:pt x="241452" y="67932"/>
                  </a:lnTo>
                  <a:lnTo>
                    <a:pt x="237083" y="74447"/>
                  </a:lnTo>
                  <a:lnTo>
                    <a:pt x="230606" y="78828"/>
                  </a:lnTo>
                  <a:lnTo>
                    <a:pt x="230746" y="78828"/>
                  </a:lnTo>
                  <a:lnTo>
                    <a:pt x="222783" y="80441"/>
                  </a:lnTo>
                  <a:lnTo>
                    <a:pt x="222389" y="80441"/>
                  </a:lnTo>
                  <a:lnTo>
                    <a:pt x="214426" y="78828"/>
                  </a:lnTo>
                  <a:lnTo>
                    <a:pt x="214553" y="78828"/>
                  </a:lnTo>
                  <a:lnTo>
                    <a:pt x="208076" y="74447"/>
                  </a:lnTo>
                  <a:lnTo>
                    <a:pt x="203708" y="67932"/>
                  </a:lnTo>
                  <a:lnTo>
                    <a:pt x="202107" y="59969"/>
                  </a:lnTo>
                  <a:lnTo>
                    <a:pt x="202184" y="51854"/>
                  </a:lnTo>
                  <a:lnTo>
                    <a:pt x="206908" y="44856"/>
                  </a:lnTo>
                  <a:lnTo>
                    <a:pt x="213029" y="41897"/>
                  </a:lnTo>
                  <a:lnTo>
                    <a:pt x="213766" y="41541"/>
                  </a:lnTo>
                  <a:lnTo>
                    <a:pt x="213766" y="66586"/>
                  </a:lnTo>
                  <a:lnTo>
                    <a:pt x="215087" y="67932"/>
                  </a:lnTo>
                  <a:lnTo>
                    <a:pt x="218059" y="70878"/>
                  </a:lnTo>
                  <a:lnTo>
                    <a:pt x="228574" y="70878"/>
                  </a:lnTo>
                  <a:lnTo>
                    <a:pt x="232816" y="66586"/>
                  </a:lnTo>
                  <a:lnTo>
                    <a:pt x="232816" y="42291"/>
                  </a:lnTo>
                  <a:lnTo>
                    <a:pt x="238925" y="45834"/>
                  </a:lnTo>
                  <a:lnTo>
                    <a:pt x="243065" y="52451"/>
                  </a:lnTo>
                  <a:lnTo>
                    <a:pt x="243065" y="31457"/>
                  </a:lnTo>
                  <a:lnTo>
                    <a:pt x="232867" y="31457"/>
                  </a:lnTo>
                  <a:lnTo>
                    <a:pt x="232867" y="4254"/>
                  </a:lnTo>
                  <a:lnTo>
                    <a:pt x="228574" y="0"/>
                  </a:lnTo>
                  <a:lnTo>
                    <a:pt x="218059" y="0"/>
                  </a:lnTo>
                  <a:lnTo>
                    <a:pt x="213842" y="4254"/>
                  </a:lnTo>
                  <a:lnTo>
                    <a:pt x="213804" y="31457"/>
                  </a:lnTo>
                  <a:lnTo>
                    <a:pt x="93713" y="31457"/>
                  </a:lnTo>
                  <a:lnTo>
                    <a:pt x="93713" y="52133"/>
                  </a:lnTo>
                  <a:lnTo>
                    <a:pt x="93713" y="59969"/>
                  </a:lnTo>
                  <a:lnTo>
                    <a:pt x="92100" y="67932"/>
                  </a:lnTo>
                  <a:lnTo>
                    <a:pt x="87706" y="74447"/>
                  </a:lnTo>
                  <a:lnTo>
                    <a:pt x="81203" y="78828"/>
                  </a:lnTo>
                  <a:lnTo>
                    <a:pt x="73240" y="80441"/>
                  </a:lnTo>
                  <a:lnTo>
                    <a:pt x="65265" y="78828"/>
                  </a:lnTo>
                  <a:lnTo>
                    <a:pt x="58762" y="74447"/>
                  </a:lnTo>
                  <a:lnTo>
                    <a:pt x="54368" y="67932"/>
                  </a:lnTo>
                  <a:lnTo>
                    <a:pt x="52755" y="59969"/>
                  </a:lnTo>
                  <a:lnTo>
                    <a:pt x="52844" y="52133"/>
                  </a:lnTo>
                  <a:lnTo>
                    <a:pt x="57289" y="45326"/>
                  </a:lnTo>
                  <a:lnTo>
                    <a:pt x="63741" y="41897"/>
                  </a:lnTo>
                  <a:lnTo>
                    <a:pt x="63741" y="66586"/>
                  </a:lnTo>
                  <a:lnTo>
                    <a:pt x="65074" y="67932"/>
                  </a:lnTo>
                  <a:lnTo>
                    <a:pt x="68033" y="70878"/>
                  </a:lnTo>
                  <a:lnTo>
                    <a:pt x="78549" y="70878"/>
                  </a:lnTo>
                  <a:lnTo>
                    <a:pt x="82804" y="66586"/>
                  </a:lnTo>
                  <a:lnTo>
                    <a:pt x="82804" y="41897"/>
                  </a:lnTo>
                  <a:lnTo>
                    <a:pt x="89306" y="45326"/>
                  </a:lnTo>
                  <a:lnTo>
                    <a:pt x="93713" y="52133"/>
                  </a:lnTo>
                  <a:lnTo>
                    <a:pt x="93713" y="31457"/>
                  </a:lnTo>
                  <a:lnTo>
                    <a:pt x="82842" y="31457"/>
                  </a:lnTo>
                  <a:lnTo>
                    <a:pt x="82842" y="4254"/>
                  </a:lnTo>
                  <a:lnTo>
                    <a:pt x="78549" y="0"/>
                  </a:lnTo>
                  <a:lnTo>
                    <a:pt x="68033" y="0"/>
                  </a:lnTo>
                  <a:lnTo>
                    <a:pt x="63830" y="4254"/>
                  </a:lnTo>
                  <a:lnTo>
                    <a:pt x="63792" y="31457"/>
                  </a:lnTo>
                  <a:lnTo>
                    <a:pt x="54724" y="31457"/>
                  </a:lnTo>
                  <a:lnTo>
                    <a:pt x="33464" y="35750"/>
                  </a:lnTo>
                  <a:lnTo>
                    <a:pt x="16002" y="47459"/>
                  </a:lnTo>
                  <a:lnTo>
                    <a:pt x="4292" y="64795"/>
                  </a:lnTo>
                  <a:lnTo>
                    <a:pt x="0" y="86042"/>
                  </a:lnTo>
                  <a:lnTo>
                    <a:pt x="0" y="261416"/>
                  </a:lnTo>
                  <a:lnTo>
                    <a:pt x="4279" y="282676"/>
                  </a:lnTo>
                  <a:lnTo>
                    <a:pt x="15976" y="300012"/>
                  </a:lnTo>
                  <a:lnTo>
                    <a:pt x="33299" y="311696"/>
                  </a:lnTo>
                  <a:lnTo>
                    <a:pt x="54533" y="315988"/>
                  </a:lnTo>
                  <a:lnTo>
                    <a:pt x="247548" y="315988"/>
                  </a:lnTo>
                  <a:lnTo>
                    <a:pt x="268770" y="311696"/>
                  </a:lnTo>
                  <a:lnTo>
                    <a:pt x="286105" y="300012"/>
                  </a:lnTo>
                  <a:lnTo>
                    <a:pt x="288239" y="296849"/>
                  </a:lnTo>
                  <a:lnTo>
                    <a:pt x="297802" y="282676"/>
                  </a:lnTo>
                  <a:lnTo>
                    <a:pt x="302082" y="261416"/>
                  </a:lnTo>
                  <a:lnTo>
                    <a:pt x="302082" y="116116"/>
                  </a:lnTo>
                  <a:lnTo>
                    <a:pt x="302082" y="860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30013" y="267818"/>
              <a:ext cx="3067049" cy="561974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2C6037E-0836-A30D-7DB6-DCD91A1B25A3}"/>
              </a:ext>
            </a:extLst>
          </p:cNvPr>
          <p:cNvSpPr txBox="1"/>
          <p:nvPr/>
        </p:nvSpPr>
        <p:spPr>
          <a:xfrm>
            <a:off x="326865" y="392166"/>
            <a:ext cx="2791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ero Junior Super" panose="02000A00000000000000" pitchFamily="50" charset="0"/>
              </a:rPr>
              <a:t>Event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60BC3A-BC6A-0389-B1E3-D3416405534C}"/>
              </a:ext>
            </a:extLst>
          </p:cNvPr>
          <p:cNvSpPr txBox="1"/>
          <p:nvPr/>
        </p:nvSpPr>
        <p:spPr>
          <a:xfrm>
            <a:off x="921343" y="1524000"/>
            <a:ext cx="45175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Weekday, Month Day, Year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C74882-D7F6-C088-D59E-B9F91B7C2A9B}"/>
              </a:ext>
            </a:extLst>
          </p:cNvPr>
          <p:cNvSpPr txBox="1"/>
          <p:nvPr/>
        </p:nvSpPr>
        <p:spPr>
          <a:xfrm>
            <a:off x="917065" y="2047088"/>
            <a:ext cx="4562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0:00 AM/PM – 0:00 AM/PM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0BB68A-AB09-B3B5-2BC2-A35B759C3FE2}"/>
              </a:ext>
            </a:extLst>
          </p:cNvPr>
          <p:cNvSpPr txBox="1"/>
          <p:nvPr/>
        </p:nvSpPr>
        <p:spPr>
          <a:xfrm>
            <a:off x="927745" y="2646035"/>
            <a:ext cx="25939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Address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C6F94135-55EB-8FA4-2835-19E543914BB7}"/>
              </a:ext>
            </a:extLst>
          </p:cNvPr>
          <p:cNvSpPr txBox="1"/>
          <p:nvPr/>
        </p:nvSpPr>
        <p:spPr>
          <a:xfrm>
            <a:off x="379144" y="4325359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Event Description</a:t>
            </a:r>
            <a:endParaRPr lang="en-CA" sz="2400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</p:txBody>
      </p:sp>
      <p:sp>
        <p:nvSpPr>
          <p:cNvPr id="19" name="TextBox 13">
            <a:extLst>
              <a:ext uri="{FF2B5EF4-FFF2-40B4-BE49-F238E27FC236}">
                <a16:creationId xmlns:a16="http://schemas.microsoft.com/office/drawing/2014/main" id="{BC85EB72-636F-2F9A-6C79-4CD14C13A73E}"/>
              </a:ext>
            </a:extLst>
          </p:cNvPr>
          <p:cNvSpPr txBox="1"/>
          <p:nvPr/>
        </p:nvSpPr>
        <p:spPr>
          <a:xfrm>
            <a:off x="370222" y="6201817"/>
            <a:ext cx="70230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latin typeface="Hero Junior Bold" panose="02000800000000000000" pitchFamily="50" charset="0"/>
              </a:rPr>
              <a:t>List Activities/Entertainment</a:t>
            </a:r>
            <a:endParaRPr lang="en-CA" sz="2000" b="1" dirty="0">
              <a:latin typeface="Hero Junior Bold" panose="020008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Arial</vt:lpstr>
      <vt:lpstr>Hero Junior Super</vt:lpstr>
      <vt:lpstr>Hero Junior</vt:lpstr>
      <vt:lpstr>Hero Junior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Lisa Tomlinson</cp:lastModifiedBy>
  <cp:revision>2</cp:revision>
  <dcterms:created xsi:type="dcterms:W3CDTF">2025-12-12T00:24:12Z</dcterms:created>
  <dcterms:modified xsi:type="dcterms:W3CDTF">2026-05-06T20:59:03Z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