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7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9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2026-05-06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AC06A48-E874-F9FB-BB08-B856FCFD57BD}"/>
              </a:ext>
            </a:extLst>
          </p:cNvPr>
          <p:cNvSpPr txBox="1"/>
          <p:nvPr/>
        </p:nvSpPr>
        <p:spPr>
          <a:xfrm>
            <a:off x="383605" y="479528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Hero Junior Super" panose="02000A00000000000000" pitchFamily="50" charset="0"/>
              </a:rPr>
              <a:t>Event Name</a:t>
            </a:r>
            <a:endParaRPr lang="en-CA" sz="3600" dirty="0">
              <a:solidFill>
                <a:schemeClr val="bg1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2ED2E-2BC7-3D64-4442-FC89BA30BB9A}"/>
              </a:ext>
            </a:extLst>
          </p:cNvPr>
          <p:cNvSpPr txBox="1"/>
          <p:nvPr/>
        </p:nvSpPr>
        <p:spPr>
          <a:xfrm>
            <a:off x="4885507" y="8697678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F94135-55EB-8FA4-2835-19E543914B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Event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85EB72-636F-2F9A-6C79-4CD14C13A7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4682" y="6366802"/>
            <a:ext cx="702303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Hero Junior Bold" panose="02000800000000000000" pitchFamily="50" charset="0"/>
              </a:rPr>
              <a:t>List Activities/Entertainment</a:t>
            </a:r>
            <a:endParaRPr lang="en-CA" sz="2000" b="1" dirty="0">
              <a:solidFill>
                <a:srgbClr val="FF0000"/>
              </a:solidFill>
              <a:latin typeface="Hero Junior Bold" panose="020008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Hero Junior" panose="02000500000000000000" pitchFamily="50" charset="0"/>
              </a:rPr>
              <a:t>Insert Text</a:t>
            </a:r>
            <a:endParaRPr lang="en-CA" dirty="0">
              <a:solidFill>
                <a:schemeClr val="tx1">
                  <a:lumMod val="85000"/>
                  <a:lumOff val="15000"/>
                </a:schemeClr>
              </a:solidFill>
              <a:latin typeface="Hero Junior" panose="02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664EDB-F8F4-C424-C585-BBD063010F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1135" y="1530960"/>
            <a:ext cx="5121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Weekday, Month Day, Year 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A9812D-60E2-8BB3-B155-71676D8B5F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7" y="2079399"/>
            <a:ext cx="5714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0:00 AM/PM – 0:00 AM/PM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34DD7-70AD-41A3-3DA2-94C4A6BB6C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67666" y="2671868"/>
            <a:ext cx="5714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Hero Junior Bold" panose="02000800000000000000" pitchFamily="50" charset="0"/>
              </a:rPr>
              <a:t>Center Address</a:t>
            </a:r>
            <a:endParaRPr lang="en-CA" sz="2400" dirty="0">
              <a:solidFill>
                <a:schemeClr val="bg1"/>
              </a:solidFill>
              <a:latin typeface="Hero Junior Bold" panose="02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755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</vt:lpstr>
      <vt:lpstr>Aptos Display</vt:lpstr>
      <vt:lpstr>Hero Junior Bold</vt:lpstr>
      <vt:lpstr>Hero Junior Super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Lisa Tomlinson</cp:lastModifiedBy>
  <cp:revision>4</cp:revision>
  <dcterms:created xsi:type="dcterms:W3CDTF">2025-08-06T18:53:28Z</dcterms:created>
  <dcterms:modified xsi:type="dcterms:W3CDTF">2026-05-06T20:55:07Z</dcterms:modified>
</cp:coreProperties>
</file>