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7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260894" y="0"/>
              <a:ext cx="2512060" cy="2167890"/>
            </a:xfrm>
            <a:custGeom>
              <a:avLst/>
              <a:gdLst/>
              <a:ahLst/>
              <a:cxnLst/>
              <a:rect l="l" t="t" r="r" b="b"/>
              <a:pathLst>
                <a:path w="2512059" h="2167890">
                  <a:moveTo>
                    <a:pt x="1605591" y="2167628"/>
                  </a:moveTo>
                  <a:lnTo>
                    <a:pt x="1163955" y="2159550"/>
                  </a:lnTo>
                  <a:lnTo>
                    <a:pt x="667115" y="2120708"/>
                  </a:lnTo>
                  <a:lnTo>
                    <a:pt x="310798" y="2030336"/>
                  </a:lnTo>
                  <a:lnTo>
                    <a:pt x="275361" y="2008666"/>
                  </a:lnTo>
                  <a:lnTo>
                    <a:pt x="242623" y="1984166"/>
                  </a:lnTo>
                  <a:lnTo>
                    <a:pt x="212484" y="1956981"/>
                  </a:lnTo>
                  <a:lnTo>
                    <a:pt x="184844" y="1927255"/>
                  </a:lnTo>
                  <a:lnTo>
                    <a:pt x="159603" y="1895134"/>
                  </a:lnTo>
                  <a:lnTo>
                    <a:pt x="136659" y="1860761"/>
                  </a:lnTo>
                  <a:lnTo>
                    <a:pt x="115913" y="1824283"/>
                  </a:lnTo>
                  <a:lnTo>
                    <a:pt x="97265" y="1785843"/>
                  </a:lnTo>
                  <a:lnTo>
                    <a:pt x="80613" y="1745587"/>
                  </a:lnTo>
                  <a:lnTo>
                    <a:pt x="65858" y="1703659"/>
                  </a:lnTo>
                  <a:lnTo>
                    <a:pt x="52899" y="1660204"/>
                  </a:lnTo>
                  <a:lnTo>
                    <a:pt x="41635" y="1615367"/>
                  </a:lnTo>
                  <a:lnTo>
                    <a:pt x="31967" y="1569292"/>
                  </a:lnTo>
                  <a:lnTo>
                    <a:pt x="23793" y="1522125"/>
                  </a:lnTo>
                  <a:lnTo>
                    <a:pt x="17014" y="1474010"/>
                  </a:lnTo>
                  <a:lnTo>
                    <a:pt x="11529" y="1425092"/>
                  </a:lnTo>
                  <a:lnTo>
                    <a:pt x="7237" y="1375516"/>
                  </a:lnTo>
                  <a:lnTo>
                    <a:pt x="4039" y="1325427"/>
                  </a:lnTo>
                  <a:lnTo>
                    <a:pt x="1834" y="1274968"/>
                  </a:lnTo>
                  <a:lnTo>
                    <a:pt x="521" y="1224287"/>
                  </a:lnTo>
                  <a:lnTo>
                    <a:pt x="0" y="1173526"/>
                  </a:lnTo>
                  <a:lnTo>
                    <a:pt x="170" y="1122830"/>
                  </a:lnTo>
                  <a:lnTo>
                    <a:pt x="932" y="1072346"/>
                  </a:lnTo>
                  <a:lnTo>
                    <a:pt x="2184" y="1022216"/>
                  </a:lnTo>
                  <a:lnTo>
                    <a:pt x="3827" y="972587"/>
                  </a:lnTo>
                  <a:lnTo>
                    <a:pt x="5760" y="923603"/>
                  </a:lnTo>
                  <a:lnTo>
                    <a:pt x="7882" y="875408"/>
                  </a:lnTo>
                  <a:lnTo>
                    <a:pt x="12021" y="786703"/>
                  </a:lnTo>
                  <a:lnTo>
                    <a:pt x="13739" y="742924"/>
                  </a:lnTo>
                  <a:lnTo>
                    <a:pt x="15332" y="697052"/>
                  </a:lnTo>
                  <a:lnTo>
                    <a:pt x="18484" y="599984"/>
                  </a:lnTo>
                  <a:lnTo>
                    <a:pt x="20214" y="549268"/>
                  </a:lnTo>
                  <a:lnTo>
                    <a:pt x="22160" y="497416"/>
                  </a:lnTo>
                  <a:lnTo>
                    <a:pt x="24408" y="444667"/>
                  </a:lnTo>
                  <a:lnTo>
                    <a:pt x="27041" y="391262"/>
                  </a:lnTo>
                  <a:lnTo>
                    <a:pt x="30146" y="337440"/>
                  </a:lnTo>
                  <a:lnTo>
                    <a:pt x="33808" y="283440"/>
                  </a:lnTo>
                  <a:lnTo>
                    <a:pt x="38112" y="229502"/>
                  </a:lnTo>
                  <a:lnTo>
                    <a:pt x="43142" y="175866"/>
                  </a:lnTo>
                  <a:lnTo>
                    <a:pt x="48985" y="122770"/>
                  </a:lnTo>
                  <a:lnTo>
                    <a:pt x="55724" y="70455"/>
                  </a:lnTo>
                  <a:lnTo>
                    <a:pt x="63447" y="19160"/>
                  </a:lnTo>
                  <a:lnTo>
                    <a:pt x="66813" y="0"/>
                  </a:lnTo>
                  <a:lnTo>
                    <a:pt x="2511505" y="0"/>
                  </a:lnTo>
                  <a:lnTo>
                    <a:pt x="2511505" y="2163401"/>
                  </a:lnTo>
                  <a:lnTo>
                    <a:pt x="1933553" y="2163401"/>
                  </a:lnTo>
                  <a:lnTo>
                    <a:pt x="1803474" y="2165585"/>
                  </a:lnTo>
                  <a:lnTo>
                    <a:pt x="1808256" y="2165585"/>
                  </a:lnTo>
                  <a:lnTo>
                    <a:pt x="1605591" y="2167628"/>
                  </a:lnTo>
                  <a:close/>
                </a:path>
                <a:path w="2512059" h="2167890">
                  <a:moveTo>
                    <a:pt x="2511505" y="2165585"/>
                  </a:moveTo>
                  <a:lnTo>
                    <a:pt x="1933553" y="2163401"/>
                  </a:lnTo>
                  <a:lnTo>
                    <a:pt x="2511505" y="2163401"/>
                  </a:lnTo>
                  <a:lnTo>
                    <a:pt x="2511505" y="21655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34203" y="266280"/>
              <a:ext cx="1581149" cy="15811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74281" y="1564626"/>
              <a:ext cx="302895" cy="875030"/>
            </a:xfrm>
            <a:custGeom>
              <a:avLst/>
              <a:gdLst/>
              <a:ahLst/>
              <a:cxnLst/>
              <a:rect l="l" t="t" r="r" b="b"/>
              <a:pathLst>
                <a:path w="302895" h="875030">
                  <a:moveTo>
                    <a:pt x="87680" y="247116"/>
                  </a:moveTo>
                  <a:lnTo>
                    <a:pt x="85940" y="245389"/>
                  </a:lnTo>
                  <a:lnTo>
                    <a:pt x="55270" y="245389"/>
                  </a:lnTo>
                  <a:lnTo>
                    <a:pt x="53543" y="247116"/>
                  </a:lnTo>
                  <a:lnTo>
                    <a:pt x="53543" y="277787"/>
                  </a:lnTo>
                  <a:lnTo>
                    <a:pt x="55270" y="279527"/>
                  </a:lnTo>
                  <a:lnTo>
                    <a:pt x="83820" y="279527"/>
                  </a:lnTo>
                  <a:lnTo>
                    <a:pt x="85940" y="279527"/>
                  </a:lnTo>
                  <a:lnTo>
                    <a:pt x="87642" y="277787"/>
                  </a:lnTo>
                  <a:lnTo>
                    <a:pt x="87680" y="275704"/>
                  </a:lnTo>
                  <a:lnTo>
                    <a:pt x="87680" y="247116"/>
                  </a:lnTo>
                  <a:close/>
                </a:path>
                <a:path w="302895" h="875030">
                  <a:moveTo>
                    <a:pt x="87680" y="192900"/>
                  </a:moveTo>
                  <a:lnTo>
                    <a:pt x="85940" y="191160"/>
                  </a:lnTo>
                  <a:lnTo>
                    <a:pt x="55270" y="191160"/>
                  </a:lnTo>
                  <a:lnTo>
                    <a:pt x="53543" y="192900"/>
                  </a:lnTo>
                  <a:lnTo>
                    <a:pt x="53543" y="223570"/>
                  </a:lnTo>
                  <a:lnTo>
                    <a:pt x="55270" y="225298"/>
                  </a:lnTo>
                  <a:lnTo>
                    <a:pt x="83820" y="225298"/>
                  </a:lnTo>
                  <a:lnTo>
                    <a:pt x="85940" y="225298"/>
                  </a:lnTo>
                  <a:lnTo>
                    <a:pt x="87642" y="223608"/>
                  </a:lnTo>
                  <a:lnTo>
                    <a:pt x="87680" y="221449"/>
                  </a:lnTo>
                  <a:lnTo>
                    <a:pt x="87680" y="192900"/>
                  </a:lnTo>
                  <a:close/>
                </a:path>
                <a:path w="302895" h="875030">
                  <a:moveTo>
                    <a:pt x="87680" y="138722"/>
                  </a:moveTo>
                  <a:lnTo>
                    <a:pt x="85940" y="136982"/>
                  </a:lnTo>
                  <a:lnTo>
                    <a:pt x="55270" y="136982"/>
                  </a:lnTo>
                  <a:lnTo>
                    <a:pt x="53543" y="138722"/>
                  </a:lnTo>
                  <a:lnTo>
                    <a:pt x="53543" y="169392"/>
                  </a:lnTo>
                  <a:lnTo>
                    <a:pt x="55270" y="171119"/>
                  </a:lnTo>
                  <a:lnTo>
                    <a:pt x="83820" y="171119"/>
                  </a:lnTo>
                  <a:lnTo>
                    <a:pt x="85940" y="171119"/>
                  </a:lnTo>
                  <a:lnTo>
                    <a:pt x="87642" y="169392"/>
                  </a:lnTo>
                  <a:lnTo>
                    <a:pt x="87680" y="167271"/>
                  </a:lnTo>
                  <a:lnTo>
                    <a:pt x="87680" y="138722"/>
                  </a:lnTo>
                  <a:close/>
                </a:path>
                <a:path w="302895" h="875030">
                  <a:moveTo>
                    <a:pt x="141859" y="247116"/>
                  </a:moveTo>
                  <a:lnTo>
                    <a:pt x="140119" y="245389"/>
                  </a:lnTo>
                  <a:lnTo>
                    <a:pt x="109448" y="245389"/>
                  </a:lnTo>
                  <a:lnTo>
                    <a:pt x="107721" y="247116"/>
                  </a:lnTo>
                  <a:lnTo>
                    <a:pt x="107721" y="277787"/>
                  </a:lnTo>
                  <a:lnTo>
                    <a:pt x="109448" y="279527"/>
                  </a:lnTo>
                  <a:lnTo>
                    <a:pt x="137998" y="279527"/>
                  </a:lnTo>
                  <a:lnTo>
                    <a:pt x="140119" y="279527"/>
                  </a:lnTo>
                  <a:lnTo>
                    <a:pt x="141859" y="277787"/>
                  </a:lnTo>
                  <a:lnTo>
                    <a:pt x="141859" y="247116"/>
                  </a:lnTo>
                  <a:close/>
                </a:path>
                <a:path w="302895" h="875030">
                  <a:moveTo>
                    <a:pt x="141859" y="192900"/>
                  </a:moveTo>
                  <a:lnTo>
                    <a:pt x="140119" y="191160"/>
                  </a:lnTo>
                  <a:lnTo>
                    <a:pt x="109448" y="191160"/>
                  </a:lnTo>
                  <a:lnTo>
                    <a:pt x="107721" y="192900"/>
                  </a:lnTo>
                  <a:lnTo>
                    <a:pt x="107721" y="223570"/>
                  </a:lnTo>
                  <a:lnTo>
                    <a:pt x="109448" y="225298"/>
                  </a:lnTo>
                  <a:lnTo>
                    <a:pt x="137998" y="225298"/>
                  </a:lnTo>
                  <a:lnTo>
                    <a:pt x="140119" y="225298"/>
                  </a:lnTo>
                  <a:lnTo>
                    <a:pt x="141859" y="223608"/>
                  </a:lnTo>
                  <a:lnTo>
                    <a:pt x="141859" y="192900"/>
                  </a:lnTo>
                  <a:close/>
                </a:path>
                <a:path w="302895" h="875030">
                  <a:moveTo>
                    <a:pt x="141859" y="138722"/>
                  </a:moveTo>
                  <a:lnTo>
                    <a:pt x="140119" y="136982"/>
                  </a:lnTo>
                  <a:lnTo>
                    <a:pt x="109448" y="136982"/>
                  </a:lnTo>
                  <a:lnTo>
                    <a:pt x="107721" y="138722"/>
                  </a:lnTo>
                  <a:lnTo>
                    <a:pt x="107721" y="169392"/>
                  </a:lnTo>
                  <a:lnTo>
                    <a:pt x="109448" y="171119"/>
                  </a:lnTo>
                  <a:lnTo>
                    <a:pt x="137998" y="171119"/>
                  </a:lnTo>
                  <a:lnTo>
                    <a:pt x="140119" y="171119"/>
                  </a:lnTo>
                  <a:lnTo>
                    <a:pt x="141859" y="169392"/>
                  </a:lnTo>
                  <a:lnTo>
                    <a:pt x="141859" y="138722"/>
                  </a:lnTo>
                  <a:close/>
                </a:path>
                <a:path w="302895" h="875030">
                  <a:moveTo>
                    <a:pt x="196075" y="247116"/>
                  </a:moveTo>
                  <a:lnTo>
                    <a:pt x="194348" y="245389"/>
                  </a:lnTo>
                  <a:lnTo>
                    <a:pt x="163664" y="245389"/>
                  </a:lnTo>
                  <a:lnTo>
                    <a:pt x="161937" y="247116"/>
                  </a:lnTo>
                  <a:lnTo>
                    <a:pt x="161937" y="277787"/>
                  </a:lnTo>
                  <a:lnTo>
                    <a:pt x="163664" y="279527"/>
                  </a:lnTo>
                  <a:lnTo>
                    <a:pt x="192214" y="279527"/>
                  </a:lnTo>
                  <a:lnTo>
                    <a:pt x="194348" y="279527"/>
                  </a:lnTo>
                  <a:lnTo>
                    <a:pt x="196037" y="277787"/>
                  </a:lnTo>
                  <a:lnTo>
                    <a:pt x="196075" y="275704"/>
                  </a:lnTo>
                  <a:lnTo>
                    <a:pt x="196075" y="247116"/>
                  </a:lnTo>
                  <a:close/>
                </a:path>
                <a:path w="302895" h="875030">
                  <a:moveTo>
                    <a:pt x="196075" y="192900"/>
                  </a:moveTo>
                  <a:lnTo>
                    <a:pt x="194348" y="191160"/>
                  </a:lnTo>
                  <a:lnTo>
                    <a:pt x="163664" y="191160"/>
                  </a:lnTo>
                  <a:lnTo>
                    <a:pt x="161937" y="192900"/>
                  </a:lnTo>
                  <a:lnTo>
                    <a:pt x="161937" y="223570"/>
                  </a:lnTo>
                  <a:lnTo>
                    <a:pt x="163664" y="225298"/>
                  </a:lnTo>
                  <a:lnTo>
                    <a:pt x="192214" y="225298"/>
                  </a:lnTo>
                  <a:lnTo>
                    <a:pt x="194348" y="225298"/>
                  </a:lnTo>
                  <a:lnTo>
                    <a:pt x="196037" y="223608"/>
                  </a:lnTo>
                  <a:lnTo>
                    <a:pt x="196075" y="221449"/>
                  </a:lnTo>
                  <a:lnTo>
                    <a:pt x="196075" y="192900"/>
                  </a:lnTo>
                  <a:close/>
                </a:path>
                <a:path w="302895" h="875030">
                  <a:moveTo>
                    <a:pt x="196075" y="138722"/>
                  </a:moveTo>
                  <a:lnTo>
                    <a:pt x="194348" y="136982"/>
                  </a:lnTo>
                  <a:lnTo>
                    <a:pt x="163664" y="136982"/>
                  </a:lnTo>
                  <a:lnTo>
                    <a:pt x="161937" y="138722"/>
                  </a:lnTo>
                  <a:lnTo>
                    <a:pt x="161937" y="169392"/>
                  </a:lnTo>
                  <a:lnTo>
                    <a:pt x="163664" y="171119"/>
                  </a:lnTo>
                  <a:lnTo>
                    <a:pt x="192214" y="171119"/>
                  </a:lnTo>
                  <a:lnTo>
                    <a:pt x="194348" y="171119"/>
                  </a:lnTo>
                  <a:lnTo>
                    <a:pt x="196037" y="169392"/>
                  </a:lnTo>
                  <a:lnTo>
                    <a:pt x="196075" y="167271"/>
                  </a:lnTo>
                  <a:lnTo>
                    <a:pt x="196075" y="138722"/>
                  </a:lnTo>
                  <a:close/>
                </a:path>
                <a:path w="302895" h="875030">
                  <a:moveTo>
                    <a:pt x="250291" y="192900"/>
                  </a:moveTo>
                  <a:lnTo>
                    <a:pt x="248564" y="191160"/>
                  </a:lnTo>
                  <a:lnTo>
                    <a:pt x="217893" y="191160"/>
                  </a:lnTo>
                  <a:lnTo>
                    <a:pt x="216154" y="192900"/>
                  </a:lnTo>
                  <a:lnTo>
                    <a:pt x="216154" y="223570"/>
                  </a:lnTo>
                  <a:lnTo>
                    <a:pt x="217893" y="225298"/>
                  </a:lnTo>
                  <a:lnTo>
                    <a:pt x="246430" y="225298"/>
                  </a:lnTo>
                  <a:lnTo>
                    <a:pt x="248526" y="225298"/>
                  </a:lnTo>
                  <a:lnTo>
                    <a:pt x="250253" y="223608"/>
                  </a:lnTo>
                  <a:lnTo>
                    <a:pt x="250291" y="221449"/>
                  </a:lnTo>
                  <a:lnTo>
                    <a:pt x="250291" y="192900"/>
                  </a:lnTo>
                  <a:close/>
                </a:path>
                <a:path w="302895" h="875030">
                  <a:moveTo>
                    <a:pt x="250291" y="138722"/>
                  </a:moveTo>
                  <a:lnTo>
                    <a:pt x="248564" y="136982"/>
                  </a:lnTo>
                  <a:lnTo>
                    <a:pt x="217893" y="136982"/>
                  </a:lnTo>
                  <a:lnTo>
                    <a:pt x="216154" y="138722"/>
                  </a:lnTo>
                  <a:lnTo>
                    <a:pt x="216154" y="169392"/>
                  </a:lnTo>
                  <a:lnTo>
                    <a:pt x="217893" y="171119"/>
                  </a:lnTo>
                  <a:lnTo>
                    <a:pt x="246430" y="171119"/>
                  </a:lnTo>
                  <a:lnTo>
                    <a:pt x="248526" y="171119"/>
                  </a:lnTo>
                  <a:lnTo>
                    <a:pt x="250253" y="169392"/>
                  </a:lnTo>
                  <a:lnTo>
                    <a:pt x="250291" y="167271"/>
                  </a:lnTo>
                  <a:lnTo>
                    <a:pt x="250291" y="138722"/>
                  </a:lnTo>
                  <a:close/>
                </a:path>
                <a:path w="302895" h="875030">
                  <a:moveTo>
                    <a:pt x="302120" y="723823"/>
                  </a:moveTo>
                  <a:lnTo>
                    <a:pt x="294411" y="676097"/>
                  </a:lnTo>
                  <a:lnTo>
                    <a:pt x="281038" y="650265"/>
                  </a:lnTo>
                  <a:lnTo>
                    <a:pt x="281038" y="723823"/>
                  </a:lnTo>
                  <a:lnTo>
                    <a:pt x="270814" y="774395"/>
                  </a:lnTo>
                  <a:lnTo>
                    <a:pt x="242951" y="815708"/>
                  </a:lnTo>
                  <a:lnTo>
                    <a:pt x="201625" y="843584"/>
                  </a:lnTo>
                  <a:lnTo>
                    <a:pt x="151053" y="853795"/>
                  </a:lnTo>
                  <a:lnTo>
                    <a:pt x="100482" y="843584"/>
                  </a:lnTo>
                  <a:lnTo>
                    <a:pt x="59169" y="815708"/>
                  </a:lnTo>
                  <a:lnTo>
                    <a:pt x="31292" y="774395"/>
                  </a:lnTo>
                  <a:lnTo>
                    <a:pt x="21069" y="723823"/>
                  </a:lnTo>
                  <a:lnTo>
                    <a:pt x="31292" y="673239"/>
                  </a:lnTo>
                  <a:lnTo>
                    <a:pt x="59169" y="631926"/>
                  </a:lnTo>
                  <a:lnTo>
                    <a:pt x="100482" y="604062"/>
                  </a:lnTo>
                  <a:lnTo>
                    <a:pt x="151053" y="593839"/>
                  </a:lnTo>
                  <a:lnTo>
                    <a:pt x="201625" y="604062"/>
                  </a:lnTo>
                  <a:lnTo>
                    <a:pt x="242951" y="631926"/>
                  </a:lnTo>
                  <a:lnTo>
                    <a:pt x="270814" y="673239"/>
                  </a:lnTo>
                  <a:lnTo>
                    <a:pt x="281038" y="723823"/>
                  </a:lnTo>
                  <a:lnTo>
                    <a:pt x="281038" y="650265"/>
                  </a:lnTo>
                  <a:lnTo>
                    <a:pt x="272948" y="634631"/>
                  </a:lnTo>
                  <a:lnTo>
                    <a:pt x="240245" y="601916"/>
                  </a:lnTo>
                  <a:lnTo>
                    <a:pt x="224624" y="593839"/>
                  </a:lnTo>
                  <a:lnTo>
                    <a:pt x="198780" y="580466"/>
                  </a:lnTo>
                  <a:lnTo>
                    <a:pt x="151053" y="572757"/>
                  </a:lnTo>
                  <a:lnTo>
                    <a:pt x="103327" y="580466"/>
                  </a:lnTo>
                  <a:lnTo>
                    <a:pt x="61861" y="601916"/>
                  </a:lnTo>
                  <a:lnTo>
                    <a:pt x="29159" y="634631"/>
                  </a:lnTo>
                  <a:lnTo>
                    <a:pt x="7696" y="676097"/>
                  </a:lnTo>
                  <a:lnTo>
                    <a:pt x="0" y="723823"/>
                  </a:lnTo>
                  <a:lnTo>
                    <a:pt x="7696" y="771537"/>
                  </a:lnTo>
                  <a:lnTo>
                    <a:pt x="29159" y="813003"/>
                  </a:lnTo>
                  <a:lnTo>
                    <a:pt x="61861" y="845718"/>
                  </a:lnTo>
                  <a:lnTo>
                    <a:pt x="103327" y="867168"/>
                  </a:lnTo>
                  <a:lnTo>
                    <a:pt x="151053" y="874877"/>
                  </a:lnTo>
                  <a:lnTo>
                    <a:pt x="198780" y="867168"/>
                  </a:lnTo>
                  <a:lnTo>
                    <a:pt x="224624" y="853795"/>
                  </a:lnTo>
                  <a:lnTo>
                    <a:pt x="240245" y="845718"/>
                  </a:lnTo>
                  <a:lnTo>
                    <a:pt x="272948" y="813003"/>
                  </a:lnTo>
                  <a:lnTo>
                    <a:pt x="294411" y="771537"/>
                  </a:lnTo>
                  <a:lnTo>
                    <a:pt x="302120" y="723823"/>
                  </a:lnTo>
                  <a:close/>
                </a:path>
                <a:path w="302895" h="875030">
                  <a:moveTo>
                    <a:pt x="302780" y="86042"/>
                  </a:moveTo>
                  <a:lnTo>
                    <a:pt x="301650" y="80441"/>
                  </a:lnTo>
                  <a:lnTo>
                    <a:pt x="298513" y="64795"/>
                  </a:lnTo>
                  <a:lnTo>
                    <a:pt x="286829" y="47459"/>
                  </a:lnTo>
                  <a:lnTo>
                    <a:pt x="283718" y="45364"/>
                  </a:lnTo>
                  <a:lnTo>
                    <a:pt x="283718" y="116116"/>
                  </a:lnTo>
                  <a:lnTo>
                    <a:pt x="283718" y="261416"/>
                  </a:lnTo>
                  <a:lnTo>
                    <a:pt x="280936" y="275183"/>
                  </a:lnTo>
                  <a:lnTo>
                    <a:pt x="273342" y="286448"/>
                  </a:lnTo>
                  <a:lnTo>
                    <a:pt x="262064" y="294055"/>
                  </a:lnTo>
                  <a:lnTo>
                    <a:pt x="248285" y="296849"/>
                  </a:lnTo>
                  <a:lnTo>
                    <a:pt x="55232" y="296849"/>
                  </a:lnTo>
                  <a:lnTo>
                    <a:pt x="41440" y="294055"/>
                  </a:lnTo>
                  <a:lnTo>
                    <a:pt x="30175" y="286448"/>
                  </a:lnTo>
                  <a:lnTo>
                    <a:pt x="22580" y="275183"/>
                  </a:lnTo>
                  <a:lnTo>
                    <a:pt x="19799" y="261416"/>
                  </a:lnTo>
                  <a:lnTo>
                    <a:pt x="19799" y="116116"/>
                  </a:lnTo>
                  <a:lnTo>
                    <a:pt x="283718" y="116116"/>
                  </a:lnTo>
                  <a:lnTo>
                    <a:pt x="283718" y="45364"/>
                  </a:lnTo>
                  <a:lnTo>
                    <a:pt x="279171" y="42291"/>
                  </a:lnTo>
                  <a:lnTo>
                    <a:pt x="278066" y="41541"/>
                  </a:lnTo>
                  <a:lnTo>
                    <a:pt x="269481" y="35750"/>
                  </a:lnTo>
                  <a:lnTo>
                    <a:pt x="248246" y="31457"/>
                  </a:lnTo>
                  <a:lnTo>
                    <a:pt x="243763" y="31457"/>
                  </a:lnTo>
                  <a:lnTo>
                    <a:pt x="243763" y="52451"/>
                  </a:lnTo>
                  <a:lnTo>
                    <a:pt x="243763" y="59969"/>
                  </a:lnTo>
                  <a:lnTo>
                    <a:pt x="242150" y="67932"/>
                  </a:lnTo>
                  <a:lnTo>
                    <a:pt x="237782" y="74447"/>
                  </a:lnTo>
                  <a:lnTo>
                    <a:pt x="231305" y="78828"/>
                  </a:lnTo>
                  <a:lnTo>
                    <a:pt x="231444" y="78828"/>
                  </a:lnTo>
                  <a:lnTo>
                    <a:pt x="223481" y="80441"/>
                  </a:lnTo>
                  <a:lnTo>
                    <a:pt x="223088" y="80441"/>
                  </a:lnTo>
                  <a:lnTo>
                    <a:pt x="215125" y="78828"/>
                  </a:lnTo>
                  <a:lnTo>
                    <a:pt x="215252" y="78828"/>
                  </a:lnTo>
                  <a:lnTo>
                    <a:pt x="208775" y="74447"/>
                  </a:lnTo>
                  <a:lnTo>
                    <a:pt x="204406" y="67932"/>
                  </a:lnTo>
                  <a:lnTo>
                    <a:pt x="202806" y="59969"/>
                  </a:lnTo>
                  <a:lnTo>
                    <a:pt x="202882" y="51854"/>
                  </a:lnTo>
                  <a:lnTo>
                    <a:pt x="207606" y="44856"/>
                  </a:lnTo>
                  <a:lnTo>
                    <a:pt x="213728" y="41897"/>
                  </a:lnTo>
                  <a:lnTo>
                    <a:pt x="214464" y="41541"/>
                  </a:lnTo>
                  <a:lnTo>
                    <a:pt x="214464" y="66586"/>
                  </a:lnTo>
                  <a:lnTo>
                    <a:pt x="215785" y="67932"/>
                  </a:lnTo>
                  <a:lnTo>
                    <a:pt x="218757" y="70878"/>
                  </a:lnTo>
                  <a:lnTo>
                    <a:pt x="229273" y="70878"/>
                  </a:lnTo>
                  <a:lnTo>
                    <a:pt x="233514" y="66586"/>
                  </a:lnTo>
                  <a:lnTo>
                    <a:pt x="233514" y="42291"/>
                  </a:lnTo>
                  <a:lnTo>
                    <a:pt x="239623" y="45834"/>
                  </a:lnTo>
                  <a:lnTo>
                    <a:pt x="243763" y="52451"/>
                  </a:lnTo>
                  <a:lnTo>
                    <a:pt x="243763" y="31457"/>
                  </a:lnTo>
                  <a:lnTo>
                    <a:pt x="233565" y="31457"/>
                  </a:lnTo>
                  <a:lnTo>
                    <a:pt x="233565" y="4254"/>
                  </a:lnTo>
                  <a:lnTo>
                    <a:pt x="229273" y="0"/>
                  </a:lnTo>
                  <a:lnTo>
                    <a:pt x="218757" y="0"/>
                  </a:lnTo>
                  <a:lnTo>
                    <a:pt x="214541" y="4254"/>
                  </a:lnTo>
                  <a:lnTo>
                    <a:pt x="214503" y="31457"/>
                  </a:lnTo>
                  <a:lnTo>
                    <a:pt x="94411" y="31457"/>
                  </a:lnTo>
                  <a:lnTo>
                    <a:pt x="94411" y="52133"/>
                  </a:lnTo>
                  <a:lnTo>
                    <a:pt x="94411" y="59969"/>
                  </a:lnTo>
                  <a:lnTo>
                    <a:pt x="92798" y="67932"/>
                  </a:lnTo>
                  <a:lnTo>
                    <a:pt x="88404" y="74447"/>
                  </a:lnTo>
                  <a:lnTo>
                    <a:pt x="81902" y="78828"/>
                  </a:lnTo>
                  <a:lnTo>
                    <a:pt x="73939" y="80441"/>
                  </a:lnTo>
                  <a:lnTo>
                    <a:pt x="65963" y="78828"/>
                  </a:lnTo>
                  <a:lnTo>
                    <a:pt x="59461" y="74447"/>
                  </a:lnTo>
                  <a:lnTo>
                    <a:pt x="55067" y="67932"/>
                  </a:lnTo>
                  <a:lnTo>
                    <a:pt x="53454" y="59969"/>
                  </a:lnTo>
                  <a:lnTo>
                    <a:pt x="53543" y="52133"/>
                  </a:lnTo>
                  <a:lnTo>
                    <a:pt x="57988" y="45326"/>
                  </a:lnTo>
                  <a:lnTo>
                    <a:pt x="64439" y="41897"/>
                  </a:lnTo>
                  <a:lnTo>
                    <a:pt x="64439" y="66586"/>
                  </a:lnTo>
                  <a:lnTo>
                    <a:pt x="65773" y="67932"/>
                  </a:lnTo>
                  <a:lnTo>
                    <a:pt x="68732" y="70878"/>
                  </a:lnTo>
                  <a:lnTo>
                    <a:pt x="79248" y="70878"/>
                  </a:lnTo>
                  <a:lnTo>
                    <a:pt x="83502" y="66586"/>
                  </a:lnTo>
                  <a:lnTo>
                    <a:pt x="83502" y="41897"/>
                  </a:lnTo>
                  <a:lnTo>
                    <a:pt x="90004" y="45326"/>
                  </a:lnTo>
                  <a:lnTo>
                    <a:pt x="94411" y="52133"/>
                  </a:lnTo>
                  <a:lnTo>
                    <a:pt x="94411" y="31457"/>
                  </a:lnTo>
                  <a:lnTo>
                    <a:pt x="83540" y="31457"/>
                  </a:lnTo>
                  <a:lnTo>
                    <a:pt x="83540" y="4254"/>
                  </a:lnTo>
                  <a:lnTo>
                    <a:pt x="79248" y="0"/>
                  </a:lnTo>
                  <a:lnTo>
                    <a:pt x="68732" y="0"/>
                  </a:lnTo>
                  <a:lnTo>
                    <a:pt x="64528" y="4254"/>
                  </a:lnTo>
                  <a:lnTo>
                    <a:pt x="64490" y="31457"/>
                  </a:lnTo>
                  <a:lnTo>
                    <a:pt x="55422" y="31457"/>
                  </a:lnTo>
                  <a:lnTo>
                    <a:pt x="34163" y="35750"/>
                  </a:lnTo>
                  <a:lnTo>
                    <a:pt x="16700" y="47459"/>
                  </a:lnTo>
                  <a:lnTo>
                    <a:pt x="4991" y="64795"/>
                  </a:lnTo>
                  <a:lnTo>
                    <a:pt x="698" y="86042"/>
                  </a:lnTo>
                  <a:lnTo>
                    <a:pt x="698" y="261416"/>
                  </a:lnTo>
                  <a:lnTo>
                    <a:pt x="4978" y="282676"/>
                  </a:lnTo>
                  <a:lnTo>
                    <a:pt x="16675" y="300012"/>
                  </a:lnTo>
                  <a:lnTo>
                    <a:pt x="33997" y="311696"/>
                  </a:lnTo>
                  <a:lnTo>
                    <a:pt x="55232" y="315988"/>
                  </a:lnTo>
                  <a:lnTo>
                    <a:pt x="248246" y="315988"/>
                  </a:lnTo>
                  <a:lnTo>
                    <a:pt x="269468" y="311696"/>
                  </a:lnTo>
                  <a:lnTo>
                    <a:pt x="286804" y="300012"/>
                  </a:lnTo>
                  <a:lnTo>
                    <a:pt x="288937" y="296849"/>
                  </a:lnTo>
                  <a:lnTo>
                    <a:pt x="298500" y="282676"/>
                  </a:lnTo>
                  <a:lnTo>
                    <a:pt x="302780" y="261416"/>
                  </a:lnTo>
                  <a:lnTo>
                    <a:pt x="302780" y="116116"/>
                  </a:lnTo>
                  <a:lnTo>
                    <a:pt x="302780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97600" y="2697697"/>
              <a:ext cx="257175" cy="367665"/>
            </a:xfrm>
            <a:custGeom>
              <a:avLst/>
              <a:gdLst/>
              <a:ahLst/>
              <a:cxnLst/>
              <a:rect l="l" t="t" r="r" b="b"/>
              <a:pathLst>
                <a:path w="257175" h="367664">
                  <a:moveTo>
                    <a:pt x="128823" y="367431"/>
                  </a:moveTo>
                  <a:lnTo>
                    <a:pt x="62861" y="267684"/>
                  </a:lnTo>
                  <a:lnTo>
                    <a:pt x="19537" y="196555"/>
                  </a:lnTo>
                  <a:lnTo>
                    <a:pt x="1312" y="146864"/>
                  </a:lnTo>
                  <a:lnTo>
                    <a:pt x="0" y="128442"/>
                  </a:lnTo>
                  <a:lnTo>
                    <a:pt x="10093" y="78446"/>
                  </a:lnTo>
                  <a:lnTo>
                    <a:pt x="37619" y="37619"/>
                  </a:lnTo>
                  <a:lnTo>
                    <a:pt x="78446" y="10093"/>
                  </a:lnTo>
                  <a:lnTo>
                    <a:pt x="128441" y="0"/>
                  </a:lnTo>
                  <a:lnTo>
                    <a:pt x="178435" y="10093"/>
                  </a:lnTo>
                  <a:lnTo>
                    <a:pt x="219262" y="37619"/>
                  </a:lnTo>
                  <a:lnTo>
                    <a:pt x="237315" y="64395"/>
                  </a:lnTo>
                  <a:lnTo>
                    <a:pt x="128441" y="64395"/>
                  </a:lnTo>
                  <a:lnTo>
                    <a:pt x="106028" y="68920"/>
                  </a:lnTo>
                  <a:lnTo>
                    <a:pt x="87725" y="81260"/>
                  </a:lnTo>
                  <a:lnTo>
                    <a:pt x="75385" y="99563"/>
                  </a:lnTo>
                  <a:lnTo>
                    <a:pt x="70859" y="121975"/>
                  </a:lnTo>
                  <a:lnTo>
                    <a:pt x="75384" y="144388"/>
                  </a:lnTo>
                  <a:lnTo>
                    <a:pt x="87724" y="162690"/>
                  </a:lnTo>
                  <a:lnTo>
                    <a:pt x="106027" y="175030"/>
                  </a:lnTo>
                  <a:lnTo>
                    <a:pt x="128441" y="179555"/>
                  </a:lnTo>
                  <a:lnTo>
                    <a:pt x="246236" y="179555"/>
                  </a:lnTo>
                  <a:lnTo>
                    <a:pt x="245913" y="180443"/>
                  </a:lnTo>
                  <a:lnTo>
                    <a:pt x="237848" y="195746"/>
                  </a:lnTo>
                  <a:lnTo>
                    <a:pt x="194422" y="267684"/>
                  </a:lnTo>
                  <a:lnTo>
                    <a:pt x="144900" y="348186"/>
                  </a:lnTo>
                  <a:lnTo>
                    <a:pt x="135507" y="362494"/>
                  </a:lnTo>
                  <a:lnTo>
                    <a:pt x="128823" y="367431"/>
                  </a:lnTo>
                  <a:close/>
                </a:path>
                <a:path w="257175" h="367664">
                  <a:moveTo>
                    <a:pt x="246236" y="179555"/>
                  </a:moveTo>
                  <a:lnTo>
                    <a:pt x="128441" y="179555"/>
                  </a:lnTo>
                  <a:lnTo>
                    <a:pt x="150854" y="175030"/>
                  </a:lnTo>
                  <a:lnTo>
                    <a:pt x="169157" y="162690"/>
                  </a:lnTo>
                  <a:lnTo>
                    <a:pt x="181497" y="144388"/>
                  </a:lnTo>
                  <a:lnTo>
                    <a:pt x="186022" y="121975"/>
                  </a:lnTo>
                  <a:lnTo>
                    <a:pt x="181497" y="99563"/>
                  </a:lnTo>
                  <a:lnTo>
                    <a:pt x="169157" y="81260"/>
                  </a:lnTo>
                  <a:lnTo>
                    <a:pt x="150854" y="68920"/>
                  </a:lnTo>
                  <a:lnTo>
                    <a:pt x="128441" y="64395"/>
                  </a:lnTo>
                  <a:lnTo>
                    <a:pt x="237315" y="64395"/>
                  </a:lnTo>
                  <a:lnTo>
                    <a:pt x="246788" y="78446"/>
                  </a:lnTo>
                  <a:lnTo>
                    <a:pt x="256882" y="128442"/>
                  </a:lnTo>
                  <a:lnTo>
                    <a:pt x="255605" y="146618"/>
                  </a:lnTo>
                  <a:lnTo>
                    <a:pt x="251890" y="164010"/>
                  </a:lnTo>
                  <a:lnTo>
                    <a:pt x="246236" y="179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F4E4CCE-03B7-0900-EEDB-AB607E2BB349}"/>
              </a:ext>
            </a:extLst>
          </p:cNvPr>
          <p:cNvSpPr txBox="1"/>
          <p:nvPr/>
        </p:nvSpPr>
        <p:spPr>
          <a:xfrm>
            <a:off x="357048" y="406514"/>
            <a:ext cx="2791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Hero Junior Super" panose="02000A00000000000000" pitchFamily="50" charset="0"/>
              </a:rPr>
              <a:t>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8D2F7C-532A-DA41-F5EB-595AA287C51A}"/>
              </a:ext>
            </a:extLst>
          </p:cNvPr>
          <p:cNvSpPr txBox="1"/>
          <p:nvPr/>
        </p:nvSpPr>
        <p:spPr>
          <a:xfrm>
            <a:off x="865200" y="1600200"/>
            <a:ext cx="3791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Hero Junior Bold" panose="02000800000000000000" pitchFamily="50" charset="0"/>
              </a:rPr>
              <a:t>Weekday, Month Day, Year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FE5A08-99E9-1AD2-24D3-4B50C805E7F0}"/>
              </a:ext>
            </a:extLst>
          </p:cNvPr>
          <p:cNvSpPr txBox="1"/>
          <p:nvPr/>
        </p:nvSpPr>
        <p:spPr>
          <a:xfrm>
            <a:off x="865200" y="2101450"/>
            <a:ext cx="3828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Hero Junior Bold" panose="02000800000000000000" pitchFamily="50" charset="0"/>
              </a:rPr>
              <a:t>0:00 AM/PM – 0:00 AM/PM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C8577F-D6D6-5678-8B1E-F438DA99D256}"/>
              </a:ext>
            </a:extLst>
          </p:cNvPr>
          <p:cNvSpPr txBox="1"/>
          <p:nvPr/>
        </p:nvSpPr>
        <p:spPr>
          <a:xfrm>
            <a:off x="865200" y="2679407"/>
            <a:ext cx="2186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Hero Junior Bold" panose="02000800000000000000" pitchFamily="50" charset="0"/>
              </a:rPr>
              <a:t>Center Address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CDBBF1AE-B801-9FAF-D56E-231678BCB3AC}"/>
              </a:ext>
            </a:extLst>
          </p:cNvPr>
          <p:cNvSpPr txBox="1"/>
          <p:nvPr/>
        </p:nvSpPr>
        <p:spPr>
          <a:xfrm>
            <a:off x="379144" y="4326359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400" dirty="0">
                <a:solidFill>
                  <a:schemeClr val="tx1"/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  <p:sp>
        <p:nvSpPr>
          <p:cNvPr id="16" name="TextBox 18">
            <a:extLst>
              <a:ext uri="{FF2B5EF4-FFF2-40B4-BE49-F238E27FC236}">
                <a16:creationId xmlns:a16="http://schemas.microsoft.com/office/drawing/2014/main" id="{1AAEC3A2-CC64-D7DB-5008-EB6B14682569}"/>
              </a:ext>
            </a:extLst>
          </p:cNvPr>
          <p:cNvSpPr txBox="1"/>
          <p:nvPr/>
        </p:nvSpPr>
        <p:spPr>
          <a:xfrm>
            <a:off x="370222" y="6202817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000" b="1" dirty="0">
                <a:solidFill>
                  <a:schemeClr val="tx1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chemeClr val="tx1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/>
              </a:solidFill>
              <a:latin typeface="Hero Junior" panose="020005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Hero Junior Bold</vt:lpstr>
      <vt:lpstr>Hero Junior</vt:lpstr>
      <vt:lpstr>Arial</vt:lpstr>
      <vt:lpstr>Hero Junior Super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2</cp:revision>
  <dcterms:created xsi:type="dcterms:W3CDTF">2025-12-12T00:08:20Z</dcterms:created>
  <dcterms:modified xsi:type="dcterms:W3CDTF">2026-05-06T20:53:31Z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