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</p:sldIdLst>
  <p:sldSz cx="7772400" cy="10058400"/>
  <p:notesSz cx="7772400" cy="10058400"/>
  <p:embeddedFontLst>
    <p:embeddedFont>
      <p:font typeface="Hero Junior" panose="02000500000000000000" pitchFamily="50" charset="0"/>
      <p:regular r:id="rId3"/>
    </p:embeddedFont>
    <p:embeddedFont>
      <p:font typeface="Hero Junior Bold" panose="02000800000000000000" pitchFamily="50" charset="0"/>
      <p:bold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7A3B65-F2FB-4D3E-95CB-0E11927CD86D}" v="4" dt="2025-12-11T22:45:23.44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64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font" Target="fonts/font3.fntdata"/><Relationship Id="rId10" Type="http://schemas.microsoft.com/office/2016/11/relationships/changesInfo" Target="changesInfos/changesInfo1.xml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Cortez" userId="c3e0c422-0b42-40a3-a437-72f117c8f539" providerId="ADAL" clId="{9931B0D5-8BB2-4917-ACC6-09EB49C58EC1}"/>
    <pc:docChg chg="custSel modSld">
      <pc:chgData name="Michelle Cortez" userId="c3e0c422-0b42-40a3-a437-72f117c8f539" providerId="ADAL" clId="{9931B0D5-8BB2-4917-ACC6-09EB49C58EC1}" dt="2025-12-11T22:45:59.488" v="128" actId="1076"/>
      <pc:docMkLst>
        <pc:docMk/>
      </pc:docMkLst>
      <pc:sldChg chg="addSp modSp mod">
        <pc:chgData name="Michelle Cortez" userId="c3e0c422-0b42-40a3-a437-72f117c8f539" providerId="ADAL" clId="{9931B0D5-8BB2-4917-ACC6-09EB49C58EC1}" dt="2025-12-11T22:45:59.488" v="128" actId="1076"/>
        <pc:sldMkLst>
          <pc:docMk/>
          <pc:sldMk cId="0" sldId="256"/>
        </pc:sldMkLst>
        <pc:spChg chg="add mod">
          <ac:chgData name="Michelle Cortez" userId="c3e0c422-0b42-40a3-a437-72f117c8f539" providerId="ADAL" clId="{9931B0D5-8BB2-4917-ACC6-09EB49C58EC1}" dt="2025-12-11T22:43:29.233" v="18" actId="1076"/>
          <ac:spMkLst>
            <pc:docMk/>
            <pc:sldMk cId="0" sldId="256"/>
            <ac:spMk id="5" creationId="{B5B65699-FAF9-F24F-E548-A4E7E752A94E}"/>
          </ac:spMkLst>
        </pc:spChg>
        <pc:spChg chg="add mod">
          <ac:chgData name="Michelle Cortez" userId="c3e0c422-0b42-40a3-a437-72f117c8f539" providerId="ADAL" clId="{9931B0D5-8BB2-4917-ACC6-09EB49C58EC1}" dt="2025-12-11T22:44:33.053" v="69" actId="403"/>
          <ac:spMkLst>
            <pc:docMk/>
            <pc:sldMk cId="0" sldId="256"/>
            <ac:spMk id="6" creationId="{C5239ADA-941C-493F-38FD-487BF6F30EDD}"/>
          </ac:spMkLst>
        </pc:spChg>
        <pc:spChg chg="add mod">
          <ac:chgData name="Michelle Cortez" userId="c3e0c422-0b42-40a3-a437-72f117c8f539" providerId="ADAL" clId="{9931B0D5-8BB2-4917-ACC6-09EB49C58EC1}" dt="2025-12-11T22:45:19.351" v="96" actId="1076"/>
          <ac:spMkLst>
            <pc:docMk/>
            <pc:sldMk cId="0" sldId="256"/>
            <ac:spMk id="7" creationId="{52335620-1A7F-D2DE-658B-2F1E57A05DB0}"/>
          </ac:spMkLst>
        </pc:spChg>
        <pc:spChg chg="add mod">
          <ac:chgData name="Michelle Cortez" userId="c3e0c422-0b42-40a3-a437-72f117c8f539" providerId="ADAL" clId="{9931B0D5-8BB2-4917-ACC6-09EB49C58EC1}" dt="2025-12-11T22:45:52.942" v="127" actId="1076"/>
          <ac:spMkLst>
            <pc:docMk/>
            <pc:sldMk cId="0" sldId="256"/>
            <ac:spMk id="8" creationId="{AF94A38A-B598-5E84-A740-D5456FA818D7}"/>
          </ac:spMkLst>
        </pc:spChg>
        <pc:grpChg chg="mod">
          <ac:chgData name="Michelle Cortez" userId="c3e0c422-0b42-40a3-a437-72f117c8f539" providerId="ADAL" clId="{9931B0D5-8BB2-4917-ACC6-09EB49C58EC1}" dt="2025-12-11T22:45:59.488" v="128" actId="1076"/>
          <ac:grpSpMkLst>
            <pc:docMk/>
            <pc:sldMk cId="0" sldId="256"/>
            <ac:grpSpMk id="2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94"/>
            <a:ext cx="7772400" cy="4001135"/>
            <a:chOff x="0" y="0"/>
            <a:chExt cx="7772400" cy="40011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7772400" cy="400081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72126" y="184754"/>
              <a:ext cx="1285874" cy="1285874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B5B65699-FAF9-F24F-E548-A4E7E752A94E}"/>
              </a:ext>
            </a:extLst>
          </p:cNvPr>
          <p:cNvSpPr txBox="1"/>
          <p:nvPr/>
        </p:nvSpPr>
        <p:spPr>
          <a:xfrm>
            <a:off x="327652" y="443139"/>
            <a:ext cx="31149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Hero Junior Super" panose="02000A00000000000000" pitchFamily="50" charset="0"/>
              </a:rPr>
              <a:t>Event Name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239ADA-941C-493F-38FD-487BF6F30EDD}"/>
              </a:ext>
            </a:extLst>
          </p:cNvPr>
          <p:cNvSpPr txBox="1"/>
          <p:nvPr/>
        </p:nvSpPr>
        <p:spPr>
          <a:xfrm>
            <a:off x="990600" y="1563476"/>
            <a:ext cx="37914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</a:rPr>
              <a:t>Weekday, Month Day, Year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335620-1A7F-D2DE-658B-2F1E57A05DB0}"/>
              </a:ext>
            </a:extLst>
          </p:cNvPr>
          <p:cNvSpPr txBox="1"/>
          <p:nvPr/>
        </p:nvSpPr>
        <p:spPr>
          <a:xfrm>
            <a:off x="1001035" y="2104153"/>
            <a:ext cx="3828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</a:rPr>
              <a:t>0:00 AM/PM – 0:00 AM/PM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94A38A-B598-5E84-A740-D5456FA818D7}"/>
              </a:ext>
            </a:extLst>
          </p:cNvPr>
          <p:cNvSpPr txBox="1"/>
          <p:nvPr/>
        </p:nvSpPr>
        <p:spPr>
          <a:xfrm>
            <a:off x="990600" y="2636347"/>
            <a:ext cx="21868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</a:rPr>
              <a:t>Center Name</a:t>
            </a:r>
          </a:p>
          <a:p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</a:rPr>
              <a:t>Center Address</a:t>
            </a:r>
          </a:p>
        </p:txBody>
      </p:sp>
      <p:sp>
        <p:nvSpPr>
          <p:cNvPr id="9" name="TextBox 15">
            <a:extLst>
              <a:ext uri="{FF2B5EF4-FFF2-40B4-BE49-F238E27FC236}">
                <a16:creationId xmlns:a16="http://schemas.microsoft.com/office/drawing/2014/main" id="{09E35487-55B9-BFA0-F82E-7F3B9C0535E8}"/>
              </a:ext>
            </a:extLst>
          </p:cNvPr>
          <p:cNvSpPr txBox="1"/>
          <p:nvPr/>
        </p:nvSpPr>
        <p:spPr>
          <a:xfrm>
            <a:off x="379144" y="4326359"/>
            <a:ext cx="7023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0"/>
            </a:defPPr>
          </a:lstStyle>
          <a:p>
            <a:r>
              <a:rPr lang="en-US" sz="2400" dirty="0">
                <a:solidFill>
                  <a:schemeClr val="tx1"/>
                </a:solidFill>
                <a:latin typeface="Hero Junior" panose="02000500000000000000" pitchFamily="50" charset="0"/>
              </a:rPr>
              <a:t>Insert Event Description</a:t>
            </a:r>
            <a:endParaRPr lang="en-CA" sz="2400" dirty="0">
              <a:solidFill>
                <a:schemeClr val="tx1"/>
              </a:solidFill>
              <a:latin typeface="Hero Junior" panose="02000500000000000000" pitchFamily="50" charset="0"/>
            </a:endParaRPr>
          </a:p>
        </p:txBody>
      </p:sp>
      <p:sp>
        <p:nvSpPr>
          <p:cNvPr id="10" name="TextBox 18">
            <a:extLst>
              <a:ext uri="{FF2B5EF4-FFF2-40B4-BE49-F238E27FC236}">
                <a16:creationId xmlns:a16="http://schemas.microsoft.com/office/drawing/2014/main" id="{07FB65B3-82CF-DACA-58B0-73BA1393B69E}"/>
              </a:ext>
            </a:extLst>
          </p:cNvPr>
          <p:cNvSpPr txBox="1"/>
          <p:nvPr/>
        </p:nvSpPr>
        <p:spPr>
          <a:xfrm>
            <a:off x="370222" y="6202817"/>
            <a:ext cx="702303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0"/>
            </a:defPPr>
          </a:lstStyle>
          <a:p>
            <a:r>
              <a:rPr lang="en-US" sz="2000" b="1" dirty="0">
                <a:solidFill>
                  <a:schemeClr val="tx1"/>
                </a:solidFill>
                <a:latin typeface="Hero Junior Bold" panose="02000800000000000000" pitchFamily="50" charset="0"/>
              </a:rPr>
              <a:t>List Activities/Entertainment</a:t>
            </a:r>
            <a:endParaRPr lang="en-CA" sz="2000" b="1" dirty="0">
              <a:solidFill>
                <a:schemeClr val="tx1"/>
              </a:solidFill>
              <a:latin typeface="Hero Junior Bold" panose="020008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/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/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/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/>
              </a:solidFill>
              <a:latin typeface="Hero Junior" panose="02000500000000000000" pitchFamily="50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38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Arial</vt:lpstr>
      <vt:lpstr>Hero Junior Bold</vt:lpstr>
      <vt:lpstr>Hero Junior</vt:lpstr>
      <vt:lpstr>Hero Junior Super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Lisa Tomlinson</cp:lastModifiedBy>
  <cp:revision>2</cp:revision>
  <dcterms:created xsi:type="dcterms:W3CDTF">2025-12-11T22:34:49Z</dcterms:created>
  <dcterms:modified xsi:type="dcterms:W3CDTF">2026-05-06T20:50:06Z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2025-12-11T00:00:00Z</vt:filetime>
  </property>
  <property fmtid="{D5CDD505-2E9C-101B-9397-08002B2CF9AE}" pid="5" name="Producer">
    <vt:lpwstr>Canva</vt:lpwstr>
  </property>
</Properties>
</file>