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6" r:id="rId2"/>
  </p:sldIdLst>
  <p:sldSz cx="7772400" cy="10058400"/>
  <p:notesSz cx="7772400" cy="10058400"/>
  <p:embeddedFontLst>
    <p:embeddedFont>
      <p:font typeface="Hero Junior" panose="02000500000000000000" pitchFamily="50" charset="0"/>
      <p:regular r:id="rId3"/>
    </p:embeddedFont>
    <p:embeddedFont>
      <p:font typeface="Hero Junior Bold" panose="02000800000000000000" pitchFamily="50" charset="0"/>
      <p:bold r:id="rId4"/>
    </p:embeddedFont>
    <p:embeddedFont>
      <p:font typeface="Hero Junior Super" panose="02000A00000000000000" pitchFamily="50" charset="0"/>
      <p:bold r:id="rId5"/>
    </p:embeddedFont>
  </p:embeddedFontLst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0457A9F-587A-4BD2-A4B0-26754E747CE3}" v="4" dt="2025-12-11T23:55:51.079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4764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font" Target="fonts/font1.fntdata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3.fntdata"/><Relationship Id="rId10" Type="http://schemas.microsoft.com/office/2015/10/relationships/revisionInfo" Target="revisionInfo.xml"/><Relationship Id="rId4" Type="http://schemas.openxmlformats.org/officeDocument/2006/relationships/font" Target="fonts/font2.fntdata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7772400" cy="4001135"/>
            <a:chOff x="0" y="0"/>
            <a:chExt cx="7772400" cy="400113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7772400" cy="4000817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263720" y="244628"/>
              <a:ext cx="2066924" cy="1476374"/>
            </a:xfrm>
            <a:prstGeom prst="rect">
              <a:avLst/>
            </a:prstGeom>
          </p:spPr>
        </p:pic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281DC26F-A072-B627-E654-67F0CF322A34}"/>
              </a:ext>
            </a:extLst>
          </p:cNvPr>
          <p:cNvSpPr txBox="1"/>
          <p:nvPr/>
        </p:nvSpPr>
        <p:spPr>
          <a:xfrm>
            <a:off x="304800" y="457200"/>
            <a:ext cx="279114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Hero Junior Super" panose="02000A00000000000000" pitchFamily="50" charset="0"/>
              </a:rPr>
              <a:t>Event Name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4F29034-8ED3-F143-38A0-B1C050F5ECC1}"/>
              </a:ext>
            </a:extLst>
          </p:cNvPr>
          <p:cNvSpPr txBox="1"/>
          <p:nvPr/>
        </p:nvSpPr>
        <p:spPr>
          <a:xfrm>
            <a:off x="924341" y="1490169"/>
            <a:ext cx="37914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Hero Junior Bold" panose="02000800000000000000" pitchFamily="50" charset="0"/>
              </a:rPr>
              <a:t>Weekday, Month Day, Year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9864DA-0E8C-DE52-5EAF-B996EA440C73}"/>
              </a:ext>
            </a:extLst>
          </p:cNvPr>
          <p:cNvSpPr txBox="1"/>
          <p:nvPr/>
        </p:nvSpPr>
        <p:spPr>
          <a:xfrm>
            <a:off x="960784" y="2070479"/>
            <a:ext cx="38282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Hero Junior Bold" panose="02000800000000000000" pitchFamily="50" charset="0"/>
              </a:rPr>
              <a:t>0:00 AM/PM – 0:00 AM/PM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700D013-4552-A025-CF2A-8A50BC8AACB4}"/>
              </a:ext>
            </a:extLst>
          </p:cNvPr>
          <p:cNvSpPr txBox="1"/>
          <p:nvPr/>
        </p:nvSpPr>
        <p:spPr>
          <a:xfrm>
            <a:off x="960784" y="2650789"/>
            <a:ext cx="218681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Hero Junior Bold" panose="02000800000000000000" pitchFamily="50" charset="0"/>
              </a:rPr>
              <a:t>Center Name</a:t>
            </a:r>
          </a:p>
          <a:p>
            <a:r>
              <a:rPr lang="en-US" sz="2000" dirty="0">
                <a:solidFill>
                  <a:schemeClr val="bg1"/>
                </a:solidFill>
                <a:latin typeface="Hero Junior Bold" panose="02000800000000000000" pitchFamily="50" charset="0"/>
              </a:rPr>
              <a:t>Center Address</a:t>
            </a:r>
          </a:p>
        </p:txBody>
      </p:sp>
      <p:sp>
        <p:nvSpPr>
          <p:cNvPr id="9" name="TextBox 15">
            <a:extLst>
              <a:ext uri="{FF2B5EF4-FFF2-40B4-BE49-F238E27FC236}">
                <a16:creationId xmlns:a16="http://schemas.microsoft.com/office/drawing/2014/main" id="{24B9D5B2-317E-64A8-4FF9-3380E6737C9E}"/>
              </a:ext>
            </a:extLst>
          </p:cNvPr>
          <p:cNvSpPr txBox="1"/>
          <p:nvPr/>
        </p:nvSpPr>
        <p:spPr>
          <a:xfrm>
            <a:off x="379144" y="4326359"/>
            <a:ext cx="70230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0"/>
            </a:defPPr>
          </a:lstStyle>
          <a:p>
            <a:r>
              <a:rPr lang="en-US" sz="2400" dirty="0">
                <a:solidFill>
                  <a:schemeClr val="tx1"/>
                </a:solidFill>
                <a:latin typeface="Hero Junior" panose="02000500000000000000" pitchFamily="50" charset="0"/>
              </a:rPr>
              <a:t>Insert Event Description</a:t>
            </a:r>
            <a:endParaRPr lang="en-CA" sz="2400" dirty="0">
              <a:solidFill>
                <a:schemeClr val="tx1"/>
              </a:solidFill>
              <a:latin typeface="Hero Junior" panose="02000500000000000000" pitchFamily="50" charset="0"/>
            </a:endParaRPr>
          </a:p>
        </p:txBody>
      </p:sp>
      <p:sp>
        <p:nvSpPr>
          <p:cNvPr id="10" name="TextBox 18">
            <a:extLst>
              <a:ext uri="{FF2B5EF4-FFF2-40B4-BE49-F238E27FC236}">
                <a16:creationId xmlns:a16="http://schemas.microsoft.com/office/drawing/2014/main" id="{EDF77B44-F116-2CB6-313E-27C99597BC1D}"/>
              </a:ext>
            </a:extLst>
          </p:cNvPr>
          <p:cNvSpPr txBox="1"/>
          <p:nvPr/>
        </p:nvSpPr>
        <p:spPr>
          <a:xfrm>
            <a:off x="370222" y="6202817"/>
            <a:ext cx="7023035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0"/>
            </a:defPPr>
          </a:lstStyle>
          <a:p>
            <a:r>
              <a:rPr lang="en-US" sz="2000" b="1" dirty="0">
                <a:solidFill>
                  <a:schemeClr val="tx1"/>
                </a:solidFill>
                <a:latin typeface="Hero Junior Bold" panose="02000800000000000000" pitchFamily="50" charset="0"/>
              </a:rPr>
              <a:t>List Activities/Entertainment</a:t>
            </a:r>
            <a:endParaRPr lang="en-CA" sz="2000" b="1" dirty="0">
              <a:solidFill>
                <a:schemeClr val="tx1"/>
              </a:solidFill>
              <a:latin typeface="Hero Junior Bold" panose="02000800000000000000" pitchFamily="50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Hero Junior" panose="02000500000000000000" pitchFamily="50" charset="0"/>
              </a:rPr>
              <a:t>Insert Text</a:t>
            </a:r>
            <a:endParaRPr lang="en-CA" dirty="0">
              <a:solidFill>
                <a:schemeClr val="tx1"/>
              </a:solidFill>
              <a:latin typeface="Hero Junior" panose="02000500000000000000" pitchFamily="50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Hero Junior" panose="02000500000000000000" pitchFamily="50" charset="0"/>
              </a:rPr>
              <a:t>Insert Text</a:t>
            </a:r>
            <a:endParaRPr lang="en-CA" dirty="0">
              <a:solidFill>
                <a:schemeClr val="tx1"/>
              </a:solidFill>
              <a:latin typeface="Hero Junior" panose="02000500000000000000" pitchFamily="50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Hero Junior" panose="02000500000000000000" pitchFamily="50" charset="0"/>
              </a:rPr>
              <a:t>Insert Text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Hero Junior" panose="02000500000000000000" pitchFamily="50" charset="0"/>
              </a:rPr>
              <a:t>Insert Text</a:t>
            </a:r>
            <a:endParaRPr lang="en-CA" dirty="0">
              <a:solidFill>
                <a:schemeClr val="tx1"/>
              </a:solidFill>
              <a:latin typeface="Hero Junior" panose="02000500000000000000" pitchFamily="50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Hero Junior" panose="02000500000000000000" pitchFamily="50" charset="0"/>
              </a:rPr>
              <a:t>Insert Text</a:t>
            </a:r>
            <a:endParaRPr lang="en-CA" dirty="0">
              <a:solidFill>
                <a:schemeClr val="tx1"/>
              </a:solidFill>
              <a:latin typeface="Hero Junior" panose="02000500000000000000" pitchFamily="50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38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Calibri</vt:lpstr>
      <vt:lpstr>Hero Junior</vt:lpstr>
      <vt:lpstr>Arial</vt:lpstr>
      <vt:lpstr>Hero Junior Super</vt:lpstr>
      <vt:lpstr>Hero Junior Bold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Branding Site: Flyer PPT Template</dc:title>
  <dc:creator>BrightPath Kids</dc:creator>
  <cp:keywords>DAGvTtvpXPs,BAEXEqMjb-Q,0</cp:keywords>
  <cp:lastModifiedBy>Lisa Tomlinson</cp:lastModifiedBy>
  <cp:revision>2</cp:revision>
  <dcterms:created xsi:type="dcterms:W3CDTF">2025-12-11T23:54:07Z</dcterms:created>
  <dcterms:modified xsi:type="dcterms:W3CDTF">2026-05-06T20:46:13Z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2025-12-11T00:00:00Z</vt:filetime>
  </property>
  <property fmtid="{D5CDD505-2E9C-101B-9397-08002B2CF9AE}" pid="3" name="Creator">
    <vt:lpwstr>Canva</vt:lpwstr>
  </property>
  <property fmtid="{D5CDD505-2E9C-101B-9397-08002B2CF9AE}" pid="4" name="LastSaved">
    <vt:filetime>2025-12-11T00:00:00Z</vt:filetime>
  </property>
  <property fmtid="{D5CDD505-2E9C-101B-9397-08002B2CF9AE}" pid="5" name="Producer">
    <vt:lpwstr>Canva</vt:lpwstr>
  </property>
</Properties>
</file>