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Raleway" panose="020B0503030101060003" pitchFamily="34" charset="0"/>
      <p:regular r:id="rId3"/>
      <p:bold r:id="rId4"/>
      <p:italic r:id="rId5"/>
      <p:boldItalic r:id="rId6"/>
    </p:embeddedFont>
    <p:embeddedFont>
      <p:font typeface="Raleway SemiBold" panose="020B0703030101060003" pitchFamily="34" charset="0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B2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36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BC0554F-0144-F841-F8BC-F3A210495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" y="0"/>
            <a:ext cx="7770114" cy="10058399"/>
          </a:xfrm>
          <a:prstGeom prst="rect">
            <a:avLst/>
          </a:prstGeom>
        </p:spPr>
      </p:pic>
      <p:sp>
        <p:nvSpPr>
          <p:cNvPr id="6" name="Freeform 6"/>
          <p:cNvSpPr/>
          <p:nvPr/>
        </p:nvSpPr>
        <p:spPr>
          <a:xfrm>
            <a:off x="474986" y="2138081"/>
            <a:ext cx="302254" cy="302254"/>
          </a:xfrm>
          <a:custGeom>
            <a:avLst/>
            <a:gdLst/>
            <a:ahLst/>
            <a:cxnLst/>
            <a:rect l="l" t="t" r="r" b="b"/>
            <a:pathLst>
              <a:path w="302254" h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474986" y="1564410"/>
            <a:ext cx="302254" cy="316496"/>
          </a:xfrm>
          <a:custGeom>
            <a:avLst/>
            <a:gdLst/>
            <a:ahLst/>
            <a:cxnLst/>
            <a:rect l="l" t="t" r="r" b="b"/>
            <a:pathLst>
              <a:path w="302254" h="316496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497601" y="2697510"/>
            <a:ext cx="257025" cy="374536"/>
          </a:xfrm>
          <a:custGeom>
            <a:avLst/>
            <a:gdLst/>
            <a:ahLst/>
            <a:cxnLst/>
            <a:rect l="l" t="t" r="r" b="b"/>
            <a:pathLst>
              <a:path w="257025" h="374536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1066800" y="1592986"/>
            <a:ext cx="2504043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2400" dirty="0">
                <a:solidFill>
                  <a:srgbClr val="FFFFFF"/>
                </a:solidFill>
                <a:latin typeface="Raleway" panose="020B0503030101060003" pitchFamily="34" charset="0"/>
                <a:ea typeface="Hero Junior"/>
                <a:cs typeface="Hero Junior"/>
                <a:sym typeface="Hero Junior"/>
              </a:rPr>
              <a:t>Date of event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6800" y="2149181"/>
            <a:ext cx="396965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2400" dirty="0">
                <a:solidFill>
                  <a:srgbClr val="FFFFFF"/>
                </a:solidFill>
                <a:latin typeface="Raleway" panose="020B0503030101060003" pitchFamily="34" charset="0"/>
                <a:ea typeface="Hero Junior"/>
                <a:cs typeface="Hero Junior"/>
                <a:sym typeface="Hero Junior"/>
              </a:rPr>
              <a:t>0:00 AM/PM - 0:00 AM/PM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800" y="2697510"/>
            <a:ext cx="4959203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2400" dirty="0">
                <a:solidFill>
                  <a:srgbClr val="FFFFFF"/>
                </a:solidFill>
                <a:latin typeface="Raleway" panose="020B0503030101060003" pitchFamily="34" charset="0"/>
                <a:ea typeface="Hero Junior"/>
                <a:cs typeface="Hero Junior"/>
                <a:sym typeface="Hero Junior"/>
              </a:rPr>
              <a:t>Center Name &amp; Center Address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986" y="585114"/>
            <a:ext cx="3969651" cy="4592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99"/>
              </a:lnSpc>
            </a:pPr>
            <a:r>
              <a:rPr lang="en-US" sz="3600" dirty="0">
                <a:solidFill>
                  <a:srgbClr val="FFFFFF"/>
                </a:solidFill>
                <a:latin typeface="Raleway SemiBold" panose="020B0703030101060003" pitchFamily="34" charset="0"/>
                <a:ea typeface="Hero Junior"/>
                <a:cs typeface="Hero Junior"/>
                <a:sym typeface="Hero Junior"/>
              </a:rPr>
              <a:t>Event Name</a:t>
            </a: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388A3285-5991-D419-84C3-D73C6E895585}"/>
              </a:ext>
            </a:extLst>
          </p:cNvPr>
          <p:cNvSpPr txBox="1"/>
          <p:nvPr/>
        </p:nvSpPr>
        <p:spPr>
          <a:xfrm>
            <a:off x="379144" y="4611546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400" dirty="0">
                <a:solidFill>
                  <a:schemeClr val="tx1"/>
                </a:solidFill>
                <a:latin typeface="Raleway" panose="020B0503030101060003" pitchFamily="34" charset="0"/>
              </a:rPr>
              <a:t>Insert Event Description</a:t>
            </a:r>
            <a:endParaRPr lang="en-CA" sz="2400" dirty="0">
              <a:solidFill>
                <a:schemeClr val="tx1"/>
              </a:solidFill>
              <a:latin typeface="Raleway" panose="020B0503030101060003" pitchFamily="34" charset="0"/>
            </a:endParaRPr>
          </a:p>
        </p:txBody>
      </p:sp>
      <p:sp>
        <p:nvSpPr>
          <p:cNvPr id="3" name="TextBox 18">
            <a:extLst>
              <a:ext uri="{FF2B5EF4-FFF2-40B4-BE49-F238E27FC236}">
                <a16:creationId xmlns:a16="http://schemas.microsoft.com/office/drawing/2014/main" id="{C97837E2-0151-9523-69BC-046BC688E483}"/>
              </a:ext>
            </a:extLst>
          </p:cNvPr>
          <p:cNvSpPr txBox="1"/>
          <p:nvPr/>
        </p:nvSpPr>
        <p:spPr>
          <a:xfrm>
            <a:off x="370222" y="6488004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r>
              <a:rPr lang="en-US" sz="2000" b="1" dirty="0">
                <a:solidFill>
                  <a:schemeClr val="tx1"/>
                </a:solidFill>
                <a:latin typeface="Raleway SemiBold" panose="020B0703030101060003" pitchFamily="34" charset="0"/>
              </a:rPr>
              <a:t>List Activities/Entertainment</a:t>
            </a:r>
            <a:endParaRPr lang="en-CA" sz="2000" b="1" dirty="0">
              <a:solidFill>
                <a:schemeClr val="tx1"/>
              </a:solidFill>
              <a:latin typeface="Raleway SemiBold" panose="020B07030301010600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Raleway" panose="020B0503030101060003" pitchFamily="34" charset="0"/>
              </a:rPr>
              <a:t>Insert Text</a:t>
            </a:r>
            <a:endParaRPr lang="en-CA" dirty="0">
              <a:solidFill>
                <a:schemeClr val="tx1"/>
              </a:solidFill>
              <a:latin typeface="Raleway" panose="020B05030301010600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Raleway" panose="020B0503030101060003" pitchFamily="34" charset="0"/>
              </a:rPr>
              <a:t>Insert Text</a:t>
            </a:r>
            <a:endParaRPr lang="en-CA" dirty="0">
              <a:solidFill>
                <a:schemeClr val="tx1"/>
              </a:solidFill>
              <a:latin typeface="Raleway" panose="020B05030301010600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Raleway" panose="020B0503030101060003" pitchFamily="34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Raleway" panose="020B0503030101060003" pitchFamily="34" charset="0"/>
              </a:rPr>
              <a:t>Insert Text</a:t>
            </a:r>
            <a:endParaRPr lang="en-CA" dirty="0">
              <a:solidFill>
                <a:schemeClr val="tx1"/>
              </a:solidFill>
              <a:latin typeface="Raleway" panose="020B05030301010600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Raleway" panose="020B0503030101060003" pitchFamily="34" charset="0"/>
              </a:rPr>
              <a:t>Insert Text</a:t>
            </a:r>
            <a:endParaRPr lang="en-CA" dirty="0">
              <a:solidFill>
                <a:schemeClr val="tx1"/>
              </a:solidFill>
              <a:latin typeface="Raleway" panose="020B05030301010600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Raleway SemiBold</vt:lpstr>
      <vt:lpstr>Raleway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Kavi Sid</dc:creator>
  <cp:lastModifiedBy>Lisa Tomlinson</cp:lastModifiedBy>
  <cp:revision>4</cp:revision>
  <dcterms:created xsi:type="dcterms:W3CDTF">2006-08-16T00:00:00Z</dcterms:created>
  <dcterms:modified xsi:type="dcterms:W3CDTF">2026-05-06T20:48:56Z</dcterms:modified>
  <dc:identifier>DAGvTtvpXPs</dc:identifier>
</cp:coreProperties>
</file>