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8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0CC7A-485D-4889-AED7-3D949AAD88BF}" v="25" dt="2025-09-11T19:43:29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9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2026-05-07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A4CA7F-F389-FB02-589F-F8A130ECE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294AC09-42C0-06FC-4D7F-196876D9B6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E93BA1-6823-54AB-BDBF-9203C59A2B39}"/>
              </a:ext>
            </a:extLst>
          </p:cNvPr>
          <p:cNvSpPr txBox="1"/>
          <p:nvPr/>
        </p:nvSpPr>
        <p:spPr>
          <a:xfrm>
            <a:off x="383605" y="479528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  <a:endParaRPr lang="en-CA" sz="3600" dirty="0">
              <a:solidFill>
                <a:schemeClr val="bg1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98A46E-BB41-E3C8-887C-C03CC0124F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accent1"/>
              </a:solidFill>
              <a:latin typeface="Hero Junior" panose="02000500000000000000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32AC48-B830-A6D9-1912-C5CF51AB81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682" y="6366802"/>
            <a:ext cx="70230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chemeClr val="accent1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Hero Junior" panose="02000500000000000000" pitchFamily="50" charset="0"/>
              </a:rPr>
              <a:t>Insert Text</a:t>
            </a:r>
            <a:endParaRPr lang="en-CA" sz="2000" dirty="0">
              <a:solidFill>
                <a:schemeClr val="accent1"/>
              </a:solidFill>
              <a:latin typeface="Hero Junior" panose="020005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02DA4A-28B4-1787-ADAB-877B4F30F8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1135" y="1438196"/>
            <a:ext cx="512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 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306B20-55C0-A7CE-8754-FC5FD7360C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7" y="1986635"/>
            <a:ext cx="57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C23C47-67C1-BE6C-FDA9-46DD9CE89A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6" y="2579104"/>
            <a:ext cx="571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7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</vt:lpstr>
      <vt:lpstr>Hero Junior Bold</vt:lpstr>
      <vt:lpstr>Hero Junior Super</vt:lpstr>
      <vt:lpstr>Aptos Display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Lisa Tomlinson</cp:lastModifiedBy>
  <cp:revision>3</cp:revision>
  <dcterms:created xsi:type="dcterms:W3CDTF">2025-08-06T18:53:28Z</dcterms:created>
  <dcterms:modified xsi:type="dcterms:W3CDTF">2026-05-07T13:57:31Z</dcterms:modified>
</cp:coreProperties>
</file>