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Abadi ExtraLight" panose="020B0204020104020204" pitchFamily="34" charset="0"/>
      <p:regular r:id="rId3"/>
      <p:italic r:id="rId4"/>
    </p:embeddedFont>
    <p:embeddedFont>
      <p:font typeface="Georgia Pro Light" panose="02040302050405020303" pitchFamily="18" charset="0"/>
      <p:regular r:id="rId5"/>
      <p:italic r:id="rId6"/>
    </p:embeddedFont>
  </p:embeddedFont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5A817-B352-4255-8882-9A96E317A0B6}" v="4" dt="2025-12-12T00:26:26.38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64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microsoft.com/office/2015/10/relationships/revisionInfo" Target="revisionInfo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1B76BBFA-F2FA-5FCC-4FFE-8097719180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2C6037E-0836-A30D-7DB6-DCD91A1B25A3}"/>
              </a:ext>
            </a:extLst>
          </p:cNvPr>
          <p:cNvSpPr txBox="1"/>
          <p:nvPr/>
        </p:nvSpPr>
        <p:spPr>
          <a:xfrm>
            <a:off x="152400" y="392166"/>
            <a:ext cx="29081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Georgia Pro Light" panose="02040302050405020303" pitchFamily="18" charset="0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60BC3A-BC6A-0389-B1E3-D3416405534C}"/>
              </a:ext>
            </a:extLst>
          </p:cNvPr>
          <p:cNvSpPr txBox="1"/>
          <p:nvPr/>
        </p:nvSpPr>
        <p:spPr>
          <a:xfrm>
            <a:off x="623411" y="1398924"/>
            <a:ext cx="3422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badi ExtraLight" panose="020F0502020204030204" pitchFamily="34" charset="0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C74882-D7F6-C088-D59E-B9F91B7C2A9B}"/>
              </a:ext>
            </a:extLst>
          </p:cNvPr>
          <p:cNvSpPr txBox="1"/>
          <p:nvPr/>
        </p:nvSpPr>
        <p:spPr>
          <a:xfrm>
            <a:off x="619133" y="1922012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badi ExtraLight" panose="020F0502020204030204" pitchFamily="34" charset="0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0BB68A-AB09-B3B5-2BC2-A35B759C3FE2}"/>
              </a:ext>
            </a:extLst>
          </p:cNvPr>
          <p:cNvSpPr txBox="1"/>
          <p:nvPr/>
        </p:nvSpPr>
        <p:spPr>
          <a:xfrm>
            <a:off x="629813" y="2520959"/>
            <a:ext cx="2012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badi ExtraLight" panose="020F0502020204030204" pitchFamily="34" charset="0"/>
              </a:rPr>
              <a:t>Center Name</a:t>
            </a:r>
          </a:p>
          <a:p>
            <a:r>
              <a:rPr lang="en-US" sz="2400" b="1" dirty="0">
                <a:solidFill>
                  <a:schemeClr val="bg1"/>
                </a:solidFill>
                <a:latin typeface="Abadi ExtraLight" panose="020F0502020204030204" pitchFamily="34" charset="0"/>
              </a:rPr>
              <a:t>Center Address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/>
          <p:nvPr/>
        </p:nvSpPr>
        <p:spPr>
          <a:xfrm>
            <a:off x="379144" y="4325359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  <a:latin typeface="Abadi ExtraLight" panose="020B0204020104020204" pitchFamily="34" charset="0"/>
            </a:endParaRPr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/>
          <p:nvPr/>
        </p:nvSpPr>
        <p:spPr>
          <a:xfrm>
            <a:off x="370222" y="6201817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Abadi ExtraLight" panose="020B0204020104020204" pitchFamily="34" charset="0"/>
              </a:rPr>
              <a:t>List Activities/Entertainment</a:t>
            </a:r>
            <a:endParaRPr lang="en-CA" sz="2000" b="1" dirty="0">
              <a:latin typeface="Abadi ExtraLight" panose="020B02040201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Abadi ExtraLight" panose="020B02040201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Abadi ExtraLight" panose="020B02040201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Abadi ExtraLight" panose="020B02040201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badi ExtraLight" panose="020B0204020104020204" pitchFamily="34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Abadi ExtraLight" panose="020B0204020104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 ExtraLight</vt:lpstr>
      <vt:lpstr>Calibri</vt:lpstr>
      <vt:lpstr>Georgia Pro Light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Lisa Tomlinson</cp:lastModifiedBy>
  <cp:revision>3</cp:revision>
  <dcterms:created xsi:type="dcterms:W3CDTF">2025-12-12T00:24:12Z</dcterms:created>
  <dcterms:modified xsi:type="dcterms:W3CDTF">2026-05-07T13:51:22Z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