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8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0CC7A-485D-4889-AED7-3D949AAD88BF}" v="25" dt="2025-09-11T19:43:29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2E28-11AE-DE7C-BF4A-1A84DA179767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accent1"/>
              </a:solidFill>
              <a:latin typeface="Hero Junior" panose="02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32AC48-B830-A6D9-1912-C5CF51AB81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accent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02DA4A-28B4-1787-ADAB-877B4F30F8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06B20-55C0-A7CE-8754-FC5FD7360C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23C47-67C1-BE6C-FDA9-46DD9CE89A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Aptos Display</vt:lpstr>
      <vt:lpstr>Hero Junior Bold</vt:lpstr>
      <vt:lpstr>Hero Junior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Lisa Tomlinson</cp:lastModifiedBy>
  <cp:revision>2</cp:revision>
  <dcterms:created xsi:type="dcterms:W3CDTF">2025-08-06T18:53:28Z</dcterms:created>
  <dcterms:modified xsi:type="dcterms:W3CDTF">2026-05-06T20:26:07Z</dcterms:modified>
</cp:coreProperties>
</file>