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4630400" cy="18288000"/>
  <p:notesSz cx="6858000" cy="9144000"/>
  <p:embeddedFontLst>
    <p:embeddedFont>
      <p:font typeface="Hero Junior Bold" panose="02000800000000000000" pitchFamily="50" charset="0"/>
      <p:bold r:id="rId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992968"/>
            <a:ext cx="12435840" cy="6366933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9605435"/>
            <a:ext cx="10972800" cy="4415365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973667"/>
            <a:ext cx="3154680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973667"/>
            <a:ext cx="9281160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4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4559305"/>
            <a:ext cx="12618720" cy="760729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12238572"/>
            <a:ext cx="12618720" cy="40004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4868333"/>
            <a:ext cx="621792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4868333"/>
            <a:ext cx="621792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4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973671"/>
            <a:ext cx="12618720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4483101"/>
            <a:ext cx="6189344" cy="219709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6680200"/>
            <a:ext cx="6189344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4483101"/>
            <a:ext cx="6219826" cy="219709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6680200"/>
            <a:ext cx="6219826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7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219200"/>
            <a:ext cx="4718685" cy="426720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2633138"/>
            <a:ext cx="7406640" cy="12996333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5486400"/>
            <a:ext cx="4718685" cy="10164235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2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219200"/>
            <a:ext cx="4718685" cy="426720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2633138"/>
            <a:ext cx="7406640" cy="12996333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5486400"/>
            <a:ext cx="4718685" cy="10164235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973671"/>
            <a:ext cx="12618720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4868333"/>
            <a:ext cx="1261872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16950271"/>
            <a:ext cx="329184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7CA32-1285-4EA9-A589-66F0A28C194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16950271"/>
            <a:ext cx="493776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16950271"/>
            <a:ext cx="329184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F04FC5-A42A-4F2C-9717-9CC66985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7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91A98-F11E-F0B3-1B0C-5E8CE7F4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48"/>
            <a:ext cx="14630400" cy="18230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F8611A-A8E0-36AD-74F7-AE9F440D6E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1539" y="12622427"/>
            <a:ext cx="6381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ro Junior Bold" panose="02000800000000000000" pitchFamily="50" charset="0"/>
              </a:rPr>
              <a:t>Fall 2026 Enrollment Now Open for all age groups</a:t>
            </a:r>
          </a:p>
        </p:txBody>
      </p:sp>
    </p:spTree>
    <p:extLst>
      <p:ext uri="{BB962C8B-B14F-4D97-AF65-F5344CB8AC3E}">
        <p14:creationId xmlns:p14="http://schemas.microsoft.com/office/powerpoint/2010/main" val="34345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Hero Junior Bold</vt:lpstr>
      <vt:lpstr>Aptos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Tomlinson</dc:creator>
  <cp:lastModifiedBy>Lisa Tomlinson</cp:lastModifiedBy>
  <cp:revision>1</cp:revision>
  <dcterms:created xsi:type="dcterms:W3CDTF">2026-06-15T17:04:35Z</dcterms:created>
  <dcterms:modified xsi:type="dcterms:W3CDTF">2026-06-15T17:50:19Z</dcterms:modified>
</cp:coreProperties>
</file>