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6400800" cy="4572000"/>
  <p:notesSz cx="6858000" cy="9144000"/>
  <p:embeddedFontLst>
    <p:embeddedFont>
      <p:font typeface="Hero Junior Bold" panose="02000800000000000000" pitchFamily="50" charset="0"/>
      <p:bold r:id="rId3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99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25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748242"/>
            <a:ext cx="5440680" cy="1591733"/>
          </a:xfrm>
        </p:spPr>
        <p:txBody>
          <a:bodyPr anchor="b"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2401359"/>
            <a:ext cx="4800600" cy="1103841"/>
          </a:xfrm>
        </p:spPr>
        <p:txBody>
          <a:bodyPr/>
          <a:lstStyle>
            <a:lvl1pPr marL="0" indent="0" algn="ctr">
              <a:buNone/>
              <a:defRPr sz="1600"/>
            </a:lvl1pPr>
            <a:lvl2pPr marL="304815" indent="0" algn="ctr">
              <a:buNone/>
              <a:defRPr sz="1333"/>
            </a:lvl2pPr>
            <a:lvl3pPr marL="609630" indent="0" algn="ctr">
              <a:buNone/>
              <a:defRPr sz="1200"/>
            </a:lvl3pPr>
            <a:lvl4pPr marL="914446" indent="0" algn="ctr">
              <a:buNone/>
              <a:defRPr sz="1067"/>
            </a:lvl4pPr>
            <a:lvl5pPr marL="1219261" indent="0" algn="ctr">
              <a:buNone/>
              <a:defRPr sz="1067"/>
            </a:lvl5pPr>
            <a:lvl6pPr marL="1524076" indent="0" algn="ctr">
              <a:buNone/>
              <a:defRPr sz="1067"/>
            </a:lvl6pPr>
            <a:lvl7pPr marL="1828891" indent="0" algn="ctr">
              <a:buNone/>
              <a:defRPr sz="1067"/>
            </a:lvl7pPr>
            <a:lvl8pPr marL="2133707" indent="0" algn="ctr">
              <a:buNone/>
              <a:defRPr sz="1067"/>
            </a:lvl8pPr>
            <a:lvl9pPr marL="2438522" indent="0" algn="ctr">
              <a:buNone/>
              <a:defRPr sz="10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6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05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3" y="243417"/>
            <a:ext cx="138017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243417"/>
            <a:ext cx="4060508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52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886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2" y="1139826"/>
            <a:ext cx="5520690" cy="19018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2" y="3059643"/>
            <a:ext cx="5520690" cy="1000125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1pPr>
            <a:lvl2pPr marL="304815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2pPr>
            <a:lvl3pPr marL="60963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3pPr>
            <a:lvl4pPr marL="914446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4pPr>
            <a:lvl5pPr marL="1219261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5pPr>
            <a:lvl6pPr marL="1524076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6pPr>
            <a:lvl7pPr marL="1828891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7pPr>
            <a:lvl8pPr marL="2133707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8pPr>
            <a:lvl9pPr marL="2438522" indent="0">
              <a:buNone/>
              <a:defRPr sz="106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2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1217083"/>
            <a:ext cx="272034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1217083"/>
            <a:ext cx="2720340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7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243418"/>
            <a:ext cx="5520690" cy="8837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1120775"/>
            <a:ext cx="2707838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1670050"/>
            <a:ext cx="2707838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1120775"/>
            <a:ext cx="2721174" cy="549275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1670050"/>
            <a:ext cx="2721174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0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66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80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304800"/>
            <a:ext cx="2064425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658285"/>
            <a:ext cx="3240405" cy="324908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371600"/>
            <a:ext cx="2064425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2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304800"/>
            <a:ext cx="2064425" cy="1066800"/>
          </a:xfrm>
        </p:spPr>
        <p:txBody>
          <a:bodyPr anchor="b"/>
          <a:lstStyle>
            <a:lvl1pPr>
              <a:defRPr sz="21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658285"/>
            <a:ext cx="3240405" cy="3249083"/>
          </a:xfrm>
        </p:spPr>
        <p:txBody>
          <a:bodyPr anchor="t"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1371600"/>
            <a:ext cx="2064425" cy="2541059"/>
          </a:xfrm>
        </p:spPr>
        <p:txBody>
          <a:bodyPr/>
          <a:lstStyle>
            <a:lvl1pPr marL="0" indent="0">
              <a:buNone/>
              <a:defRPr sz="1067"/>
            </a:lvl1pPr>
            <a:lvl2pPr marL="304815" indent="0">
              <a:buNone/>
              <a:defRPr sz="933"/>
            </a:lvl2pPr>
            <a:lvl3pPr marL="609630" indent="0">
              <a:buNone/>
              <a:defRPr sz="800"/>
            </a:lvl3pPr>
            <a:lvl4pPr marL="914446" indent="0">
              <a:buNone/>
              <a:defRPr sz="667"/>
            </a:lvl4pPr>
            <a:lvl5pPr marL="1219261" indent="0">
              <a:buNone/>
              <a:defRPr sz="667"/>
            </a:lvl5pPr>
            <a:lvl6pPr marL="1524076" indent="0">
              <a:buNone/>
              <a:defRPr sz="667"/>
            </a:lvl6pPr>
            <a:lvl7pPr marL="1828891" indent="0">
              <a:buNone/>
              <a:defRPr sz="667"/>
            </a:lvl7pPr>
            <a:lvl8pPr marL="2133707" indent="0">
              <a:buNone/>
              <a:defRPr sz="667"/>
            </a:lvl8pPr>
            <a:lvl9pPr marL="2438522" indent="0">
              <a:buNone/>
              <a:defRPr sz="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144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243418"/>
            <a:ext cx="5520690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1217083"/>
            <a:ext cx="5520690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4237568"/>
            <a:ext cx="144018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776578-D098-434A-B367-B87503A28B3A}" type="datetimeFigureOut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4237568"/>
            <a:ext cx="216027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4237568"/>
            <a:ext cx="144018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41922F-AF99-4C6D-8B95-E009486D4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7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38AA9C2-9411-DF4E-3A7C-3D84B839B83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" y="-61635"/>
            <a:ext cx="6401206" cy="46952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76AB000-25FC-3409-8331-2EEE55A6881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0382" y="278027"/>
            <a:ext cx="257020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solidFill>
                  <a:schemeClr val="bg1"/>
                </a:solidFill>
                <a:latin typeface="Hero Junior Bold" panose="02000800000000000000" pitchFamily="50" charset="0"/>
              </a:rPr>
              <a:t>Fall 2026 Enrollment Now Open for all age groups</a:t>
            </a:r>
          </a:p>
        </p:txBody>
      </p:sp>
    </p:spTree>
    <p:extLst>
      <p:ext uri="{BB962C8B-B14F-4D97-AF65-F5344CB8AC3E}">
        <p14:creationId xmlns:p14="http://schemas.microsoft.com/office/powerpoint/2010/main" val="2202227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9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Hero Junior Bold</vt:lpstr>
      <vt:lpstr>Aptos Display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3</cp:revision>
  <dcterms:created xsi:type="dcterms:W3CDTF">2026-06-15T16:59:16Z</dcterms:created>
  <dcterms:modified xsi:type="dcterms:W3CDTF">2026-06-15T17:55:17Z</dcterms:modified>
</cp:coreProperties>
</file>