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</p:sldIdLst>
  <p:sldSz cx="7772400" cy="10058400"/>
  <p:notesSz cx="6858000" cy="9144000"/>
  <p:embeddedFontLst>
    <p:embeddedFont>
      <p:font typeface="Hero Junior Bold" panose="02000800000000000000" pitchFamily="50" charset="0"/>
      <p:bold r:id="rId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3" autoAdjust="0"/>
    <p:restoredTop sz="94660"/>
  </p:normalViewPr>
  <p:slideViewPr>
    <p:cSldViewPr snapToGrid="0">
      <p:cViewPr>
        <p:scale>
          <a:sx n="66" d="100"/>
          <a:sy n="66" d="100"/>
        </p:scale>
        <p:origin x="491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font" Target="fonts/font1.fntdata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C7CC-240D-4967-92E2-49A116CD6C9A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1FBF-AB75-4E7E-9B96-EA66C746A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72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C7CC-240D-4967-92E2-49A116CD6C9A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1FBF-AB75-4E7E-9B96-EA66C746A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52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C7CC-240D-4967-92E2-49A116CD6C9A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1FBF-AB75-4E7E-9B96-EA66C746A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73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C7CC-240D-4967-92E2-49A116CD6C9A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1FBF-AB75-4E7E-9B96-EA66C746A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51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>
                    <a:tint val="82000"/>
                  </a:schemeClr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82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82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C7CC-240D-4967-92E2-49A116CD6C9A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1FBF-AB75-4E7E-9B96-EA66C746A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30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C7CC-240D-4967-92E2-49A116CD6C9A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1FBF-AB75-4E7E-9B96-EA66C746A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456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C7CC-240D-4967-92E2-49A116CD6C9A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1FBF-AB75-4E7E-9B96-EA66C746A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311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C7CC-240D-4967-92E2-49A116CD6C9A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1FBF-AB75-4E7E-9B96-EA66C746A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47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C7CC-240D-4967-92E2-49A116CD6C9A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1FBF-AB75-4E7E-9B96-EA66C746A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25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C7CC-240D-4967-92E2-49A116CD6C9A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1FBF-AB75-4E7E-9B96-EA66C746A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634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C7CC-240D-4967-92E2-49A116CD6C9A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1FBF-AB75-4E7E-9B96-EA66C746A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68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5AC7CC-240D-4967-92E2-49A116CD6C9A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E11FBF-AB75-4E7E-9B96-EA66C746A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18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19603C-7A2A-DBDF-8D49-C581DD5EBF3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59" y="0"/>
            <a:ext cx="7824119" cy="10058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E6CE84-2D2E-4F92-6C07-116AFEBC020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62339" y="6875117"/>
            <a:ext cx="32997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Hero Junior Bold" panose="02000800000000000000" pitchFamily="50" charset="0"/>
              </a:rPr>
              <a:t>Fall 2026 Enrollment Now Open for all age groups</a:t>
            </a:r>
          </a:p>
        </p:txBody>
      </p:sp>
    </p:spTree>
    <p:extLst>
      <p:ext uri="{BB962C8B-B14F-4D97-AF65-F5344CB8AC3E}">
        <p14:creationId xmlns:p14="http://schemas.microsoft.com/office/powerpoint/2010/main" val="375796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9</Words>
  <Application>Microsoft Office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Arial</vt:lpstr>
      <vt:lpstr>Hero Junior Bold</vt:lpstr>
      <vt:lpstr>Aptos Display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Lisa Tomlinson</dc:creator>
  <cp:lastModifiedBy>Lisa Tomlinson</cp:lastModifiedBy>
  <cp:revision>3</cp:revision>
  <dcterms:created xsi:type="dcterms:W3CDTF">2026-06-15T16:37:48Z</dcterms:created>
  <dcterms:modified xsi:type="dcterms:W3CDTF">2026-06-15T17:55:10Z</dcterms:modified>
</cp:coreProperties>
</file>