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A62D1-7943-4BF5-9C17-17C0A50DE372}" v="5" dt="2025-12-11T23:04:30.77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7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25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85336" y="0"/>
                  </a:lnTo>
                  <a:lnTo>
                    <a:pt x="3685209" y="3378"/>
                  </a:lnTo>
                  <a:lnTo>
                    <a:pt x="3683635" y="53200"/>
                  </a:lnTo>
                  <a:lnTo>
                    <a:pt x="3682390" y="103403"/>
                  </a:lnTo>
                  <a:lnTo>
                    <a:pt x="3681552" y="153911"/>
                  </a:lnTo>
                  <a:lnTo>
                    <a:pt x="3681171" y="204635"/>
                  </a:lnTo>
                  <a:lnTo>
                    <a:pt x="3681336" y="255447"/>
                  </a:lnTo>
                  <a:lnTo>
                    <a:pt x="3682098" y="306260"/>
                  </a:lnTo>
                  <a:lnTo>
                    <a:pt x="3683546" y="356997"/>
                  </a:lnTo>
                  <a:lnTo>
                    <a:pt x="3685717" y="407530"/>
                  </a:lnTo>
                  <a:lnTo>
                    <a:pt x="3688715" y="457771"/>
                  </a:lnTo>
                  <a:lnTo>
                    <a:pt x="3692575" y="507631"/>
                  </a:lnTo>
                  <a:lnTo>
                    <a:pt x="3697389" y="557009"/>
                  </a:lnTo>
                  <a:lnTo>
                    <a:pt x="3703205" y="605790"/>
                  </a:lnTo>
                  <a:lnTo>
                    <a:pt x="3710114" y="653897"/>
                  </a:lnTo>
                  <a:lnTo>
                    <a:pt x="3718166" y="701217"/>
                  </a:lnTo>
                  <a:lnTo>
                    <a:pt x="3727450" y="747661"/>
                  </a:lnTo>
                  <a:lnTo>
                    <a:pt x="3738003" y="793127"/>
                  </a:lnTo>
                  <a:lnTo>
                    <a:pt x="3749916" y="837514"/>
                  </a:lnTo>
                  <a:lnTo>
                    <a:pt x="3763264" y="880719"/>
                  </a:lnTo>
                  <a:lnTo>
                    <a:pt x="3778085" y="922655"/>
                  </a:lnTo>
                  <a:lnTo>
                    <a:pt x="3794468" y="963231"/>
                  </a:lnTo>
                  <a:lnTo>
                    <a:pt x="3812489" y="1002322"/>
                  </a:lnTo>
                  <a:lnTo>
                    <a:pt x="3832199" y="1039850"/>
                  </a:lnTo>
                  <a:lnTo>
                    <a:pt x="3853675" y="1075715"/>
                  </a:lnTo>
                  <a:lnTo>
                    <a:pt x="3876979" y="1109814"/>
                  </a:lnTo>
                  <a:lnTo>
                    <a:pt x="3902176" y="1142047"/>
                  </a:lnTo>
                  <a:lnTo>
                    <a:pt x="3929354" y="1172324"/>
                  </a:lnTo>
                  <a:lnTo>
                    <a:pt x="3958564" y="1200531"/>
                  </a:lnTo>
                  <a:lnTo>
                    <a:pt x="3989870" y="1226591"/>
                  </a:lnTo>
                  <a:lnTo>
                    <a:pt x="4023360" y="1250391"/>
                  </a:lnTo>
                  <a:lnTo>
                    <a:pt x="4059085" y="1271828"/>
                  </a:lnTo>
                  <a:lnTo>
                    <a:pt x="4492333" y="1381721"/>
                  </a:lnTo>
                  <a:lnTo>
                    <a:pt x="5096446" y="1428940"/>
                  </a:lnTo>
                  <a:lnTo>
                    <a:pt x="5633440" y="1438770"/>
                  </a:lnTo>
                  <a:lnTo>
                    <a:pt x="6032208" y="1433626"/>
                  </a:lnTo>
                  <a:lnTo>
                    <a:pt x="7298106" y="1438414"/>
                  </a:lnTo>
                  <a:lnTo>
                    <a:pt x="7298106" y="1433626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0427" y="0"/>
              <a:ext cx="3111971" cy="1409699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84B4AC3-89DB-BB46-04F4-9B31E2BB122F}"/>
              </a:ext>
            </a:extLst>
          </p:cNvPr>
          <p:cNvSpPr txBox="1"/>
          <p:nvPr/>
        </p:nvSpPr>
        <p:spPr>
          <a:xfrm>
            <a:off x="404582" y="415957"/>
            <a:ext cx="24657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92A56F-1A63-2566-DC20-C8E28C537D4E}"/>
              </a:ext>
            </a:extLst>
          </p:cNvPr>
          <p:cNvSpPr txBox="1"/>
          <p:nvPr/>
        </p:nvSpPr>
        <p:spPr>
          <a:xfrm>
            <a:off x="990600" y="1489071"/>
            <a:ext cx="4517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AD6745-F7F2-0BCF-E1DC-4D1877B87A55}"/>
              </a:ext>
            </a:extLst>
          </p:cNvPr>
          <p:cNvSpPr txBox="1"/>
          <p:nvPr/>
        </p:nvSpPr>
        <p:spPr>
          <a:xfrm>
            <a:off x="990600" y="2054813"/>
            <a:ext cx="4562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17EC8A-34B5-464F-E864-0B68A79B6AF0}"/>
              </a:ext>
            </a:extLst>
          </p:cNvPr>
          <p:cNvSpPr txBox="1"/>
          <p:nvPr/>
        </p:nvSpPr>
        <p:spPr>
          <a:xfrm>
            <a:off x="997226" y="2624794"/>
            <a:ext cx="2593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B9D5B2-317E-64A8-4FF9-3380E6737C9E}"/>
              </a:ext>
            </a:extLst>
          </p:cNvPr>
          <p:cNvSpPr txBox="1"/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F77B44-F116-2CB6-313E-27C99597BC1D}"/>
              </a:ext>
            </a:extLst>
          </p:cNvPr>
          <p:cNvSpPr txBox="1"/>
          <p:nvPr/>
        </p:nvSpPr>
        <p:spPr>
          <a:xfrm>
            <a:off x="374682" y="6366802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Hero Junior Super</vt:lpstr>
      <vt:lpstr>Arial</vt:lpstr>
      <vt:lpstr>Hero Junior Bold</vt:lpstr>
      <vt:lpstr>Hero Junior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2025-12-11T23:02:33Z</dcterms:created>
  <dcterms:modified xsi:type="dcterms:W3CDTF">2026-05-06T20:44:56Z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